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13"/>
  </p:notesMasterIdLst>
  <p:sldIdLst>
    <p:sldId id="266" r:id="rId2"/>
    <p:sldId id="256" r:id="rId3"/>
    <p:sldId id="257" r:id="rId4"/>
    <p:sldId id="258" r:id="rId5"/>
    <p:sldId id="259" r:id="rId6"/>
    <p:sldId id="260" r:id="rId7"/>
    <p:sldId id="263" r:id="rId8"/>
    <p:sldId id="264" r:id="rId9"/>
    <p:sldId id="262" r:id="rId10"/>
    <p:sldId id="261"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9" d="100"/>
          <a:sy n="39" d="100"/>
        </p:scale>
        <p:origin x="60" y="5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tx>
            <c:strRef>
              <c:f>Sheet1!$F$8</c:f>
              <c:strCache>
                <c:ptCount val="1"/>
                <c:pt idx="0">
                  <c:v>Revenue%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multiLvlStrRef>
              <c:f>Sheet1!$C$9:$E$11</c:f>
              <c:multiLvlStrCache>
                <c:ptCount val="3"/>
                <c:lvl>
                  <c:pt idx="0">
                    <c:v>59.69 B</c:v>
                  </c:pt>
                  <c:pt idx="1">
                    <c:v>64.325 B</c:v>
                  </c:pt>
                  <c:pt idx="2">
                    <c:v>65.803 B</c:v>
                  </c:pt>
                </c:lvl>
                <c:lvl>
                  <c:pt idx="0">
                    <c:v>34.44 B</c:v>
                  </c:pt>
                  <c:pt idx="1">
                    <c:v>34.447 B</c:v>
                  </c:pt>
                  <c:pt idx="2">
                    <c:v>38.009 B</c:v>
                  </c:pt>
                </c:lvl>
                <c:lvl>
                  <c:pt idx="0">
                    <c:v>2021</c:v>
                  </c:pt>
                  <c:pt idx="1">
                    <c:v>2022</c:v>
                  </c:pt>
                  <c:pt idx="2">
                    <c:v>2023</c:v>
                  </c:pt>
                </c:lvl>
              </c:multiLvlStrCache>
            </c:multiLvlStrRef>
          </c:cat>
          <c:val>
            <c:numRef>
              <c:f>Sheet1!$F$9:$F$11</c:f>
              <c:numCache>
                <c:formatCode>0.00%</c:formatCode>
                <c:ptCount val="3"/>
                <c:pt idx="0">
                  <c:v>0.57699999999999996</c:v>
                </c:pt>
                <c:pt idx="1">
                  <c:v>0.59799999999999998</c:v>
                </c:pt>
                <c:pt idx="2">
                  <c:v>0.57799999999999996</c:v>
                </c:pt>
              </c:numCache>
            </c:numRef>
          </c:val>
          <c:extLst>
            <c:ext xmlns:c16="http://schemas.microsoft.com/office/drawing/2014/chart" uri="{C3380CC4-5D6E-409C-BE32-E72D297353CC}">
              <c16:uniqueId val="{00000000-7449-46C3-B62C-9CAFA0CE66CF}"/>
            </c:ext>
          </c:extLst>
        </c:ser>
        <c:dLbls>
          <c:dLblPos val="inEnd"/>
          <c:showLegendKey val="0"/>
          <c:showVal val="1"/>
          <c:showCatName val="0"/>
          <c:showSerName val="0"/>
          <c:showPercent val="0"/>
          <c:showBubbleSize val="0"/>
        </c:dLbls>
        <c:gapWidth val="199"/>
        <c:axId val="1698013376"/>
        <c:axId val="1698012896"/>
      </c:barChart>
      <c:catAx>
        <c:axId val="16980133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n-US"/>
          </a:p>
        </c:txPr>
        <c:crossAx val="1698012896"/>
        <c:crosses val="autoZero"/>
        <c:auto val="1"/>
        <c:lblAlgn val="ctr"/>
        <c:lblOffset val="100"/>
        <c:noMultiLvlLbl val="0"/>
      </c:catAx>
      <c:valAx>
        <c:axId val="1698012896"/>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980133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672667-1786-4C34-B2D7-DBC713C2C4F6}" type="doc">
      <dgm:prSet loTypeId="urn:microsoft.com/office/officeart/2005/8/layout/vList2" loCatId="list" qsTypeId="urn:microsoft.com/office/officeart/2005/8/quickstyle/3d6" qsCatId="3D" csTypeId="urn:microsoft.com/office/officeart/2005/8/colors/colorful2" csCatId="colorful" phldr="1"/>
      <dgm:spPr/>
      <dgm:t>
        <a:bodyPr/>
        <a:lstStyle/>
        <a:p>
          <a:endParaRPr lang="en-US"/>
        </a:p>
      </dgm:t>
    </dgm:pt>
    <dgm:pt modelId="{9A300240-7698-414E-B45C-02BCC1C98165}">
      <dgm:prSet/>
      <dgm:spPr/>
      <dgm:t>
        <a:bodyPr/>
        <a:lstStyle/>
        <a:p>
          <a:pPr algn="ctr"/>
          <a:r>
            <a:rPr lang="en-US" dirty="0"/>
            <a:t>Welcome to My Presentation</a:t>
          </a:r>
        </a:p>
      </dgm:t>
    </dgm:pt>
    <dgm:pt modelId="{83194D70-193E-455B-B1D0-34900BA16709}" type="parTrans" cxnId="{CB9B8723-9E94-4C22-9470-A0A858A1A82A}">
      <dgm:prSet/>
      <dgm:spPr/>
      <dgm:t>
        <a:bodyPr/>
        <a:lstStyle/>
        <a:p>
          <a:endParaRPr lang="en-US"/>
        </a:p>
      </dgm:t>
    </dgm:pt>
    <dgm:pt modelId="{5E3AFB8C-1FBA-429F-969B-A1F20BB25715}" type="sibTrans" cxnId="{CB9B8723-9E94-4C22-9470-A0A858A1A82A}">
      <dgm:prSet/>
      <dgm:spPr/>
      <dgm:t>
        <a:bodyPr/>
        <a:lstStyle/>
        <a:p>
          <a:endParaRPr lang="en-US"/>
        </a:p>
      </dgm:t>
    </dgm:pt>
    <dgm:pt modelId="{E4E5608C-CB68-416F-B7C7-B7F37E8FB8E0}" type="pres">
      <dgm:prSet presAssocID="{26672667-1786-4C34-B2D7-DBC713C2C4F6}" presName="linear" presStyleCnt="0">
        <dgm:presLayoutVars>
          <dgm:animLvl val="lvl"/>
          <dgm:resizeHandles val="exact"/>
        </dgm:presLayoutVars>
      </dgm:prSet>
      <dgm:spPr/>
    </dgm:pt>
    <dgm:pt modelId="{A5BB6FDF-D11E-4B97-A8F0-4C8490CC83EE}" type="pres">
      <dgm:prSet presAssocID="{9A300240-7698-414E-B45C-02BCC1C98165}" presName="parentText" presStyleLbl="node1" presStyleIdx="0" presStyleCnt="1" custLinFactNeighborX="-5334" custLinFactNeighborY="-18440">
        <dgm:presLayoutVars>
          <dgm:chMax val="0"/>
          <dgm:bulletEnabled val="1"/>
        </dgm:presLayoutVars>
      </dgm:prSet>
      <dgm:spPr/>
    </dgm:pt>
  </dgm:ptLst>
  <dgm:cxnLst>
    <dgm:cxn modelId="{CB9B8723-9E94-4C22-9470-A0A858A1A82A}" srcId="{26672667-1786-4C34-B2D7-DBC713C2C4F6}" destId="{9A300240-7698-414E-B45C-02BCC1C98165}" srcOrd="0" destOrd="0" parTransId="{83194D70-193E-455B-B1D0-34900BA16709}" sibTransId="{5E3AFB8C-1FBA-429F-969B-A1F20BB25715}"/>
    <dgm:cxn modelId="{12AB213C-5634-41DF-959E-44BE276CAEEE}" type="presOf" srcId="{9A300240-7698-414E-B45C-02BCC1C98165}" destId="{A5BB6FDF-D11E-4B97-A8F0-4C8490CC83EE}" srcOrd="0" destOrd="0" presId="urn:microsoft.com/office/officeart/2005/8/layout/vList2"/>
    <dgm:cxn modelId="{3DADA8CA-DA66-4960-926B-F3D9E894BFFF}" type="presOf" srcId="{26672667-1786-4C34-B2D7-DBC713C2C4F6}" destId="{E4E5608C-CB68-416F-B7C7-B7F37E8FB8E0}" srcOrd="0" destOrd="0" presId="urn:microsoft.com/office/officeart/2005/8/layout/vList2"/>
    <dgm:cxn modelId="{0111A50A-6F50-45D8-A0B0-44AE70081190}" type="presParOf" srcId="{E4E5608C-CB68-416F-B7C7-B7F37E8FB8E0}" destId="{A5BB6FDF-D11E-4B97-A8F0-4C8490CC83EE}"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DA9DFC4-53DD-4103-9605-F4EBF6A58515}" type="doc">
      <dgm:prSet loTypeId="urn:microsoft.com/office/officeart/2005/8/layout/vList2" loCatId="list" qsTypeId="urn:microsoft.com/office/officeart/2005/8/quickstyle/3d2" qsCatId="3D" csTypeId="urn:microsoft.com/office/officeart/2005/8/colors/accent2_1" csCatId="accent2"/>
      <dgm:spPr/>
      <dgm:t>
        <a:bodyPr/>
        <a:lstStyle/>
        <a:p>
          <a:endParaRPr lang="en-US"/>
        </a:p>
      </dgm:t>
    </dgm:pt>
    <dgm:pt modelId="{8EB341A7-00F2-47BE-8938-6A51147F7306}">
      <dgm:prSet/>
      <dgm:spPr/>
      <dgm:t>
        <a:bodyPr/>
        <a:lstStyle/>
        <a:p>
          <a:r>
            <a:rPr lang="en-US" b="1"/>
            <a:t>Title:</a:t>
          </a:r>
          <a:endParaRPr lang="en-US"/>
        </a:p>
      </dgm:t>
    </dgm:pt>
    <dgm:pt modelId="{D5BC7720-69F4-4AC0-A676-017852A1C8C4}" type="parTrans" cxnId="{2F27336C-432C-4CCC-BEB5-4EECC47D338F}">
      <dgm:prSet/>
      <dgm:spPr/>
      <dgm:t>
        <a:bodyPr/>
        <a:lstStyle/>
        <a:p>
          <a:endParaRPr lang="en-US"/>
        </a:p>
      </dgm:t>
    </dgm:pt>
    <dgm:pt modelId="{D3790C15-F286-4B88-B053-8E60E4FEEBB0}" type="sibTrans" cxnId="{2F27336C-432C-4CCC-BEB5-4EECC47D338F}">
      <dgm:prSet/>
      <dgm:spPr/>
      <dgm:t>
        <a:bodyPr/>
        <a:lstStyle/>
        <a:p>
          <a:endParaRPr lang="en-US"/>
        </a:p>
      </dgm:t>
    </dgm:pt>
    <dgm:pt modelId="{A9C9029C-B723-4B91-A1DF-50F70396F7C3}" type="pres">
      <dgm:prSet presAssocID="{4DA9DFC4-53DD-4103-9605-F4EBF6A58515}" presName="linear" presStyleCnt="0">
        <dgm:presLayoutVars>
          <dgm:animLvl val="lvl"/>
          <dgm:resizeHandles val="exact"/>
        </dgm:presLayoutVars>
      </dgm:prSet>
      <dgm:spPr/>
    </dgm:pt>
    <dgm:pt modelId="{217F39C8-E2A1-4ECB-B7DB-1F74EB13F669}" type="pres">
      <dgm:prSet presAssocID="{8EB341A7-00F2-47BE-8938-6A51147F7306}" presName="parentText" presStyleLbl="node1" presStyleIdx="0" presStyleCnt="1">
        <dgm:presLayoutVars>
          <dgm:chMax val="0"/>
          <dgm:bulletEnabled val="1"/>
        </dgm:presLayoutVars>
      </dgm:prSet>
      <dgm:spPr/>
    </dgm:pt>
  </dgm:ptLst>
  <dgm:cxnLst>
    <dgm:cxn modelId="{BFDF8144-5901-4DD1-8F70-95948CF419D6}" type="presOf" srcId="{8EB341A7-00F2-47BE-8938-6A51147F7306}" destId="{217F39C8-E2A1-4ECB-B7DB-1F74EB13F669}" srcOrd="0" destOrd="0" presId="urn:microsoft.com/office/officeart/2005/8/layout/vList2"/>
    <dgm:cxn modelId="{2F27336C-432C-4CCC-BEB5-4EECC47D338F}" srcId="{4DA9DFC4-53DD-4103-9605-F4EBF6A58515}" destId="{8EB341A7-00F2-47BE-8938-6A51147F7306}" srcOrd="0" destOrd="0" parTransId="{D5BC7720-69F4-4AC0-A676-017852A1C8C4}" sibTransId="{D3790C15-F286-4B88-B053-8E60E4FEEBB0}"/>
    <dgm:cxn modelId="{C7D1EF88-D0FA-45F1-AF42-26C33C022A4D}" type="presOf" srcId="{4DA9DFC4-53DD-4103-9605-F4EBF6A58515}" destId="{A9C9029C-B723-4B91-A1DF-50F70396F7C3}" srcOrd="0" destOrd="0" presId="urn:microsoft.com/office/officeart/2005/8/layout/vList2"/>
    <dgm:cxn modelId="{42CFAAD4-DDE5-43DB-9DD0-4488EABB05D3}" type="presParOf" srcId="{A9C9029C-B723-4B91-A1DF-50F70396F7C3}" destId="{217F39C8-E2A1-4ECB-B7DB-1F74EB13F66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D6CDF13-054F-4B52-B55E-92937ED43320}" type="doc">
      <dgm:prSet loTypeId="urn:microsoft.com/office/officeart/2005/8/layout/process1" loCatId="process" qsTypeId="urn:microsoft.com/office/officeart/2005/8/quickstyle/3d2" qsCatId="3D" csTypeId="urn:microsoft.com/office/officeart/2005/8/colors/accent2_1" csCatId="accent2"/>
      <dgm:spPr/>
      <dgm:t>
        <a:bodyPr/>
        <a:lstStyle/>
        <a:p>
          <a:endParaRPr lang="en-US"/>
        </a:p>
      </dgm:t>
    </dgm:pt>
    <dgm:pt modelId="{8E1256D8-2794-42E6-BC06-A6792F3E6F95}">
      <dgm:prSet/>
      <dgm:spPr/>
      <dgm:t>
        <a:bodyPr/>
        <a:lstStyle/>
        <a:p>
          <a:r>
            <a:rPr lang="en-US"/>
            <a:t>Products/Services:</a:t>
          </a:r>
        </a:p>
      </dgm:t>
    </dgm:pt>
    <dgm:pt modelId="{CA5BEBEE-22CD-48AD-B56F-2A4B9EB750F6}" type="parTrans" cxnId="{5BAEB2B9-16FC-46B5-8357-9209080C2FD7}">
      <dgm:prSet/>
      <dgm:spPr/>
      <dgm:t>
        <a:bodyPr/>
        <a:lstStyle/>
        <a:p>
          <a:endParaRPr lang="en-US"/>
        </a:p>
      </dgm:t>
    </dgm:pt>
    <dgm:pt modelId="{83D7FE26-EB4D-47DF-98E1-A0791DE2D1F2}" type="sibTrans" cxnId="{5BAEB2B9-16FC-46B5-8357-9209080C2FD7}">
      <dgm:prSet/>
      <dgm:spPr/>
      <dgm:t>
        <a:bodyPr/>
        <a:lstStyle/>
        <a:p>
          <a:endParaRPr lang="en-US"/>
        </a:p>
      </dgm:t>
    </dgm:pt>
    <dgm:pt modelId="{0349CD42-74DD-4C37-AAE1-7302FABAA6FE}" type="pres">
      <dgm:prSet presAssocID="{1D6CDF13-054F-4B52-B55E-92937ED43320}" presName="Name0" presStyleCnt="0">
        <dgm:presLayoutVars>
          <dgm:dir/>
          <dgm:resizeHandles val="exact"/>
        </dgm:presLayoutVars>
      </dgm:prSet>
      <dgm:spPr/>
    </dgm:pt>
    <dgm:pt modelId="{4366AAB3-B9DC-4099-A7D4-2B62FAA66C38}" type="pres">
      <dgm:prSet presAssocID="{8E1256D8-2794-42E6-BC06-A6792F3E6F95}" presName="node" presStyleLbl="node1" presStyleIdx="0" presStyleCnt="1">
        <dgm:presLayoutVars>
          <dgm:bulletEnabled val="1"/>
        </dgm:presLayoutVars>
      </dgm:prSet>
      <dgm:spPr/>
    </dgm:pt>
  </dgm:ptLst>
  <dgm:cxnLst>
    <dgm:cxn modelId="{3A690B55-1EE8-4C57-B758-DC8EF7D2D12A}" type="presOf" srcId="{1D6CDF13-054F-4B52-B55E-92937ED43320}" destId="{0349CD42-74DD-4C37-AAE1-7302FABAA6FE}" srcOrd="0" destOrd="0" presId="urn:microsoft.com/office/officeart/2005/8/layout/process1"/>
    <dgm:cxn modelId="{5BAEB2B9-16FC-46B5-8357-9209080C2FD7}" srcId="{1D6CDF13-054F-4B52-B55E-92937ED43320}" destId="{8E1256D8-2794-42E6-BC06-A6792F3E6F95}" srcOrd="0" destOrd="0" parTransId="{CA5BEBEE-22CD-48AD-B56F-2A4B9EB750F6}" sibTransId="{83D7FE26-EB4D-47DF-98E1-A0791DE2D1F2}"/>
    <dgm:cxn modelId="{D837E5BA-C593-4EBC-BDEF-C3DC71F31C39}" type="presOf" srcId="{8E1256D8-2794-42E6-BC06-A6792F3E6F95}" destId="{4366AAB3-B9DC-4099-A7D4-2B62FAA66C38}" srcOrd="0" destOrd="0" presId="urn:microsoft.com/office/officeart/2005/8/layout/process1"/>
    <dgm:cxn modelId="{A22D6F1C-BCA1-4D91-8D7B-1AA88304FC69}" type="presParOf" srcId="{0349CD42-74DD-4C37-AAE1-7302FABAA6FE}" destId="{4366AAB3-B9DC-4099-A7D4-2B62FAA66C38}" srcOrd="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941D501-C7F2-4E4A-A6EF-10BD31F1F48B}" type="doc">
      <dgm:prSet loTypeId="urn:microsoft.com/office/officeart/2005/8/layout/vList2" loCatId="list" qsTypeId="urn:microsoft.com/office/officeart/2005/8/quickstyle/simple5" qsCatId="simple" csTypeId="urn:microsoft.com/office/officeart/2005/8/colors/accent0_2" csCatId="mainScheme"/>
      <dgm:spPr/>
      <dgm:t>
        <a:bodyPr/>
        <a:lstStyle/>
        <a:p>
          <a:endParaRPr lang="en-US"/>
        </a:p>
      </dgm:t>
    </dgm:pt>
    <dgm:pt modelId="{277AA3B7-E0D7-40B8-AA71-09DC918782FC}">
      <dgm:prSet/>
      <dgm:spPr/>
      <dgm:t>
        <a:bodyPr/>
        <a:lstStyle/>
        <a:p>
          <a:pPr algn="l"/>
          <a:r>
            <a:rPr lang="en-US" i="1" dirty="0"/>
            <a:t>Some of these are most popular product in BD:</a:t>
          </a:r>
          <a:endParaRPr lang="en-US" dirty="0"/>
        </a:p>
      </dgm:t>
    </dgm:pt>
    <dgm:pt modelId="{4583C78B-64FC-4988-89FA-8FF377F876C6}" type="parTrans" cxnId="{F505336D-7DC9-428E-8951-4FBE2D06E307}">
      <dgm:prSet/>
      <dgm:spPr/>
      <dgm:t>
        <a:bodyPr/>
        <a:lstStyle/>
        <a:p>
          <a:endParaRPr lang="en-US"/>
        </a:p>
      </dgm:t>
    </dgm:pt>
    <dgm:pt modelId="{2291BBE9-F9B4-40D5-B87C-A80B0A5F6CD1}" type="sibTrans" cxnId="{F505336D-7DC9-428E-8951-4FBE2D06E307}">
      <dgm:prSet/>
      <dgm:spPr/>
      <dgm:t>
        <a:bodyPr/>
        <a:lstStyle/>
        <a:p>
          <a:endParaRPr lang="en-US"/>
        </a:p>
      </dgm:t>
    </dgm:pt>
    <dgm:pt modelId="{921B0E17-4FE1-4255-865D-232728BA7EC6}" type="pres">
      <dgm:prSet presAssocID="{9941D501-C7F2-4E4A-A6EF-10BD31F1F48B}" presName="linear" presStyleCnt="0">
        <dgm:presLayoutVars>
          <dgm:animLvl val="lvl"/>
          <dgm:resizeHandles val="exact"/>
        </dgm:presLayoutVars>
      </dgm:prSet>
      <dgm:spPr/>
    </dgm:pt>
    <dgm:pt modelId="{C410F1B8-D152-4C09-93C8-6856401F6F6D}" type="pres">
      <dgm:prSet presAssocID="{277AA3B7-E0D7-40B8-AA71-09DC918782FC}" presName="parentText" presStyleLbl="node1" presStyleIdx="0" presStyleCnt="1">
        <dgm:presLayoutVars>
          <dgm:chMax val="0"/>
          <dgm:bulletEnabled val="1"/>
        </dgm:presLayoutVars>
      </dgm:prSet>
      <dgm:spPr/>
    </dgm:pt>
  </dgm:ptLst>
  <dgm:cxnLst>
    <dgm:cxn modelId="{744F7F1D-DE14-4FFC-8057-422D33D489BE}" type="presOf" srcId="{277AA3B7-E0D7-40B8-AA71-09DC918782FC}" destId="{C410F1B8-D152-4C09-93C8-6856401F6F6D}" srcOrd="0" destOrd="0" presId="urn:microsoft.com/office/officeart/2005/8/layout/vList2"/>
    <dgm:cxn modelId="{F505336D-7DC9-428E-8951-4FBE2D06E307}" srcId="{9941D501-C7F2-4E4A-A6EF-10BD31F1F48B}" destId="{277AA3B7-E0D7-40B8-AA71-09DC918782FC}" srcOrd="0" destOrd="0" parTransId="{4583C78B-64FC-4988-89FA-8FF377F876C6}" sibTransId="{2291BBE9-F9B4-40D5-B87C-A80B0A5F6CD1}"/>
    <dgm:cxn modelId="{6503A6B5-46B3-4515-A6D2-19E9CF7ACD8E}" type="presOf" srcId="{9941D501-C7F2-4E4A-A6EF-10BD31F1F48B}" destId="{921B0E17-4FE1-4255-865D-232728BA7EC6}" srcOrd="0" destOrd="0" presId="urn:microsoft.com/office/officeart/2005/8/layout/vList2"/>
    <dgm:cxn modelId="{14B396B1-57A8-4164-BFA3-ABF4C503D8AD}" type="presParOf" srcId="{921B0E17-4FE1-4255-865D-232728BA7EC6}" destId="{C410F1B8-D152-4C09-93C8-6856401F6F6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076C40D-CD66-4A9B-B5E2-21186EF9AFD6}" type="doc">
      <dgm:prSet loTypeId="urn:microsoft.com/office/officeart/2005/8/layout/pyramid2" loCatId="pyramid" qsTypeId="urn:microsoft.com/office/officeart/2009/2/quickstyle/3d8" qsCatId="3D" csTypeId="urn:microsoft.com/office/officeart/2005/8/colors/accent2_2" csCatId="accent2" phldr="1"/>
      <dgm:spPr/>
    </dgm:pt>
    <dgm:pt modelId="{4DA61D89-FB9E-4284-BEDC-8DF20E094B8B}">
      <dgm:prSet phldrT="[Text]"/>
      <dgm:spPr/>
      <dgm:t>
        <a:bodyPr/>
        <a:lstStyle/>
        <a:p>
          <a:r>
            <a:rPr lang="en-US" dirty="0"/>
            <a:t>1) Dove</a:t>
          </a:r>
        </a:p>
      </dgm:t>
    </dgm:pt>
    <dgm:pt modelId="{5F2C8877-8409-40FC-BD2A-B0D720095F84}" type="parTrans" cxnId="{94A2309D-EE8F-411D-B664-0929D5A11BDC}">
      <dgm:prSet/>
      <dgm:spPr/>
      <dgm:t>
        <a:bodyPr/>
        <a:lstStyle/>
        <a:p>
          <a:endParaRPr lang="en-US"/>
        </a:p>
      </dgm:t>
    </dgm:pt>
    <dgm:pt modelId="{8F0F93E5-A9D6-4D3E-800E-085CDCCC488C}" type="sibTrans" cxnId="{94A2309D-EE8F-411D-B664-0929D5A11BDC}">
      <dgm:prSet/>
      <dgm:spPr/>
      <dgm:t>
        <a:bodyPr/>
        <a:lstStyle/>
        <a:p>
          <a:endParaRPr lang="en-US"/>
        </a:p>
      </dgm:t>
    </dgm:pt>
    <dgm:pt modelId="{9D93F024-B352-42B5-A8F0-7909E802AB39}">
      <dgm:prSet phldrT="[Text]"/>
      <dgm:spPr/>
      <dgm:t>
        <a:bodyPr/>
        <a:lstStyle/>
        <a:p>
          <a:r>
            <a:rPr lang="en-US" dirty="0"/>
            <a:t>2) Knorr</a:t>
          </a:r>
        </a:p>
      </dgm:t>
    </dgm:pt>
    <dgm:pt modelId="{CF92C3BA-C829-4466-9EC7-A8D0DA42CEFE}" type="parTrans" cxnId="{EC13F5FF-1290-4E8D-8E66-854126A7AA8A}">
      <dgm:prSet/>
      <dgm:spPr/>
      <dgm:t>
        <a:bodyPr/>
        <a:lstStyle/>
        <a:p>
          <a:endParaRPr lang="en-US"/>
        </a:p>
      </dgm:t>
    </dgm:pt>
    <dgm:pt modelId="{C82CACC8-92D2-4BAF-9BBE-026FCD248B32}" type="sibTrans" cxnId="{EC13F5FF-1290-4E8D-8E66-854126A7AA8A}">
      <dgm:prSet/>
      <dgm:spPr/>
      <dgm:t>
        <a:bodyPr/>
        <a:lstStyle/>
        <a:p>
          <a:endParaRPr lang="en-US"/>
        </a:p>
      </dgm:t>
    </dgm:pt>
    <dgm:pt modelId="{104D3ACE-790A-4E4E-A8E7-C40D0CDFA331}">
      <dgm:prSet phldrT="[Text]"/>
      <dgm:spPr/>
      <dgm:t>
        <a:bodyPr/>
        <a:lstStyle/>
        <a:p>
          <a:r>
            <a:rPr lang="en-US" dirty="0"/>
            <a:t>3)Lux</a:t>
          </a:r>
        </a:p>
      </dgm:t>
    </dgm:pt>
    <dgm:pt modelId="{897CDB6D-DDDE-41DA-A4FA-92FE134985E2}" type="parTrans" cxnId="{BA4D6044-AFAA-4EDD-8894-AFC113AA1429}">
      <dgm:prSet/>
      <dgm:spPr/>
      <dgm:t>
        <a:bodyPr/>
        <a:lstStyle/>
        <a:p>
          <a:endParaRPr lang="en-US"/>
        </a:p>
      </dgm:t>
    </dgm:pt>
    <dgm:pt modelId="{0ADBAE2B-1029-4F16-ACC6-AD78AF8A874F}" type="sibTrans" cxnId="{BA4D6044-AFAA-4EDD-8894-AFC113AA1429}">
      <dgm:prSet/>
      <dgm:spPr/>
      <dgm:t>
        <a:bodyPr/>
        <a:lstStyle/>
        <a:p>
          <a:endParaRPr lang="en-US"/>
        </a:p>
      </dgm:t>
    </dgm:pt>
    <dgm:pt modelId="{39ACE753-53A3-4997-ABB9-D0B62596CE36}" type="pres">
      <dgm:prSet presAssocID="{C076C40D-CD66-4A9B-B5E2-21186EF9AFD6}" presName="compositeShape" presStyleCnt="0">
        <dgm:presLayoutVars>
          <dgm:dir/>
          <dgm:resizeHandles/>
        </dgm:presLayoutVars>
      </dgm:prSet>
      <dgm:spPr/>
    </dgm:pt>
    <dgm:pt modelId="{4061D43D-903A-48F1-9BEA-E78B985FFF44}" type="pres">
      <dgm:prSet presAssocID="{C076C40D-CD66-4A9B-B5E2-21186EF9AFD6}" presName="pyramid" presStyleLbl="node1" presStyleIdx="0" presStyleCnt="1" custLinFactNeighborX="28431" custLinFactNeighborY="-5870"/>
      <dgm:spPr/>
    </dgm:pt>
    <dgm:pt modelId="{12DB7842-DC11-4057-876D-5F78E62B69EC}" type="pres">
      <dgm:prSet presAssocID="{C076C40D-CD66-4A9B-B5E2-21186EF9AFD6}" presName="theList" presStyleCnt="0"/>
      <dgm:spPr/>
    </dgm:pt>
    <dgm:pt modelId="{49B58C3E-C8E9-44A5-AA86-654FE384E7EB}" type="pres">
      <dgm:prSet presAssocID="{4DA61D89-FB9E-4284-BEDC-8DF20E094B8B}" presName="aNode" presStyleLbl="fgAcc1" presStyleIdx="0" presStyleCnt="3" custScaleX="84072" custScaleY="62004">
        <dgm:presLayoutVars>
          <dgm:bulletEnabled val="1"/>
        </dgm:presLayoutVars>
      </dgm:prSet>
      <dgm:spPr/>
    </dgm:pt>
    <dgm:pt modelId="{5B6F3BCE-BA46-4BF4-B198-C136D779CA0D}" type="pres">
      <dgm:prSet presAssocID="{4DA61D89-FB9E-4284-BEDC-8DF20E094B8B}" presName="aSpace" presStyleCnt="0"/>
      <dgm:spPr/>
    </dgm:pt>
    <dgm:pt modelId="{48F77FA1-269F-42DF-9E1B-F172263E83E1}" type="pres">
      <dgm:prSet presAssocID="{9D93F024-B352-42B5-A8F0-7909E802AB39}" presName="aNode" presStyleLbl="fgAcc1" presStyleIdx="1" presStyleCnt="3" custScaleX="78094" custScaleY="72679">
        <dgm:presLayoutVars>
          <dgm:bulletEnabled val="1"/>
        </dgm:presLayoutVars>
      </dgm:prSet>
      <dgm:spPr/>
    </dgm:pt>
    <dgm:pt modelId="{9F494009-5604-43AB-B3AB-42CD4769AE61}" type="pres">
      <dgm:prSet presAssocID="{9D93F024-B352-42B5-A8F0-7909E802AB39}" presName="aSpace" presStyleCnt="0"/>
      <dgm:spPr/>
    </dgm:pt>
    <dgm:pt modelId="{8031F82D-DF2F-45AC-84F7-8B69553B32E7}" type="pres">
      <dgm:prSet presAssocID="{104D3ACE-790A-4E4E-A8E7-C40D0CDFA331}" presName="aNode" presStyleLbl="fgAcc1" presStyleIdx="2" presStyleCnt="3" custScaleX="82609" custScaleY="69549">
        <dgm:presLayoutVars>
          <dgm:bulletEnabled val="1"/>
        </dgm:presLayoutVars>
      </dgm:prSet>
      <dgm:spPr/>
    </dgm:pt>
    <dgm:pt modelId="{6328DCA1-A986-4D3B-94FF-09F1B90786FD}" type="pres">
      <dgm:prSet presAssocID="{104D3ACE-790A-4E4E-A8E7-C40D0CDFA331}" presName="aSpace" presStyleCnt="0"/>
      <dgm:spPr/>
    </dgm:pt>
  </dgm:ptLst>
  <dgm:cxnLst>
    <dgm:cxn modelId="{BA4D6044-AFAA-4EDD-8894-AFC113AA1429}" srcId="{C076C40D-CD66-4A9B-B5E2-21186EF9AFD6}" destId="{104D3ACE-790A-4E4E-A8E7-C40D0CDFA331}" srcOrd="2" destOrd="0" parTransId="{897CDB6D-DDDE-41DA-A4FA-92FE134985E2}" sibTransId="{0ADBAE2B-1029-4F16-ACC6-AD78AF8A874F}"/>
    <dgm:cxn modelId="{21EF9A7F-4709-41F3-82AD-697BD25E72B1}" type="presOf" srcId="{C076C40D-CD66-4A9B-B5E2-21186EF9AFD6}" destId="{39ACE753-53A3-4997-ABB9-D0B62596CE36}" srcOrd="0" destOrd="0" presId="urn:microsoft.com/office/officeart/2005/8/layout/pyramid2"/>
    <dgm:cxn modelId="{09414D87-2F36-4AB3-8A2F-1F3BEEA015AA}" type="presOf" srcId="{9D93F024-B352-42B5-A8F0-7909E802AB39}" destId="{48F77FA1-269F-42DF-9E1B-F172263E83E1}" srcOrd="0" destOrd="0" presId="urn:microsoft.com/office/officeart/2005/8/layout/pyramid2"/>
    <dgm:cxn modelId="{94A2309D-EE8F-411D-B664-0929D5A11BDC}" srcId="{C076C40D-CD66-4A9B-B5E2-21186EF9AFD6}" destId="{4DA61D89-FB9E-4284-BEDC-8DF20E094B8B}" srcOrd="0" destOrd="0" parTransId="{5F2C8877-8409-40FC-BD2A-B0D720095F84}" sibTransId="{8F0F93E5-A9D6-4D3E-800E-085CDCCC488C}"/>
    <dgm:cxn modelId="{437BEDD7-DF6C-4336-ACD6-0EDF1201B138}" type="presOf" srcId="{4DA61D89-FB9E-4284-BEDC-8DF20E094B8B}" destId="{49B58C3E-C8E9-44A5-AA86-654FE384E7EB}" srcOrd="0" destOrd="0" presId="urn:microsoft.com/office/officeart/2005/8/layout/pyramid2"/>
    <dgm:cxn modelId="{50780BDC-375D-4E9D-81E3-98E1265B4A1D}" type="presOf" srcId="{104D3ACE-790A-4E4E-A8E7-C40D0CDFA331}" destId="{8031F82D-DF2F-45AC-84F7-8B69553B32E7}" srcOrd="0" destOrd="0" presId="urn:microsoft.com/office/officeart/2005/8/layout/pyramid2"/>
    <dgm:cxn modelId="{EC13F5FF-1290-4E8D-8E66-854126A7AA8A}" srcId="{C076C40D-CD66-4A9B-B5E2-21186EF9AFD6}" destId="{9D93F024-B352-42B5-A8F0-7909E802AB39}" srcOrd="1" destOrd="0" parTransId="{CF92C3BA-C829-4466-9EC7-A8D0DA42CEFE}" sibTransId="{C82CACC8-92D2-4BAF-9BBE-026FCD248B32}"/>
    <dgm:cxn modelId="{D55A4537-21DD-4A64-B6ED-D3DDFCDBE408}" type="presParOf" srcId="{39ACE753-53A3-4997-ABB9-D0B62596CE36}" destId="{4061D43D-903A-48F1-9BEA-E78B985FFF44}" srcOrd="0" destOrd="0" presId="urn:microsoft.com/office/officeart/2005/8/layout/pyramid2"/>
    <dgm:cxn modelId="{0F93F2EA-092C-4DEE-8EDA-98378D4A75FB}" type="presParOf" srcId="{39ACE753-53A3-4997-ABB9-D0B62596CE36}" destId="{12DB7842-DC11-4057-876D-5F78E62B69EC}" srcOrd="1" destOrd="0" presId="urn:microsoft.com/office/officeart/2005/8/layout/pyramid2"/>
    <dgm:cxn modelId="{E3BDC431-A2A4-4EE8-A971-10F5999C10D9}" type="presParOf" srcId="{12DB7842-DC11-4057-876D-5F78E62B69EC}" destId="{49B58C3E-C8E9-44A5-AA86-654FE384E7EB}" srcOrd="0" destOrd="0" presId="urn:microsoft.com/office/officeart/2005/8/layout/pyramid2"/>
    <dgm:cxn modelId="{62A543AB-B484-4762-9103-89BB8148A1A8}" type="presParOf" srcId="{12DB7842-DC11-4057-876D-5F78E62B69EC}" destId="{5B6F3BCE-BA46-4BF4-B198-C136D779CA0D}" srcOrd="1" destOrd="0" presId="urn:microsoft.com/office/officeart/2005/8/layout/pyramid2"/>
    <dgm:cxn modelId="{D8345B2A-954B-41B7-BEB2-B01CCBF033D3}" type="presParOf" srcId="{12DB7842-DC11-4057-876D-5F78E62B69EC}" destId="{48F77FA1-269F-42DF-9E1B-F172263E83E1}" srcOrd="2" destOrd="0" presId="urn:microsoft.com/office/officeart/2005/8/layout/pyramid2"/>
    <dgm:cxn modelId="{78047006-FFD4-4E8F-B68B-2B89F78D53B1}" type="presParOf" srcId="{12DB7842-DC11-4057-876D-5F78E62B69EC}" destId="{9F494009-5604-43AB-B3AB-42CD4769AE61}" srcOrd="3" destOrd="0" presId="urn:microsoft.com/office/officeart/2005/8/layout/pyramid2"/>
    <dgm:cxn modelId="{EE59773C-73B8-4021-B56D-A8E171404D27}" type="presParOf" srcId="{12DB7842-DC11-4057-876D-5F78E62B69EC}" destId="{8031F82D-DF2F-45AC-84F7-8B69553B32E7}" srcOrd="4" destOrd="0" presId="urn:microsoft.com/office/officeart/2005/8/layout/pyramid2"/>
    <dgm:cxn modelId="{8CDD86DB-A3A3-4C8D-8FEA-1167F272AF39}" type="presParOf" srcId="{12DB7842-DC11-4057-876D-5F78E62B69EC}" destId="{6328DCA1-A986-4D3B-94FF-09F1B90786FD}" srcOrd="5" destOrd="0" presId="urn:microsoft.com/office/officeart/2005/8/layout/pyramid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79CBC27-13BB-4D54-97D0-88D772947A25}" type="doc">
      <dgm:prSet loTypeId="urn:microsoft.com/office/officeart/2005/8/layout/pyramid4" loCatId="pyramid" qsTypeId="urn:microsoft.com/office/officeart/2005/8/quickstyle/3d9" qsCatId="3D" csTypeId="urn:microsoft.com/office/officeart/2005/8/colors/colorful3" csCatId="colorful" phldr="1"/>
      <dgm:spPr/>
      <dgm:t>
        <a:bodyPr/>
        <a:lstStyle/>
        <a:p>
          <a:endParaRPr lang="en-US"/>
        </a:p>
      </dgm:t>
    </dgm:pt>
    <dgm:pt modelId="{E926EA6E-70B8-417B-B54A-D28E74720958}">
      <dgm:prSet phldrT="[Text]" custT="1"/>
      <dgm:spPr/>
      <dgm:t>
        <a:bodyPr/>
        <a:lstStyle/>
        <a:p>
          <a:r>
            <a:rPr lang="en-US" sz="1600" dirty="0"/>
            <a:t>4)Lifebuoy</a:t>
          </a:r>
        </a:p>
      </dgm:t>
    </dgm:pt>
    <dgm:pt modelId="{6C5FE8F4-C722-4153-942D-B135E8BFA134}" type="parTrans" cxnId="{A4254B65-FB93-4BDE-9D18-7EA3E93CFDC2}">
      <dgm:prSet/>
      <dgm:spPr/>
      <dgm:t>
        <a:bodyPr/>
        <a:lstStyle/>
        <a:p>
          <a:endParaRPr lang="en-US"/>
        </a:p>
      </dgm:t>
    </dgm:pt>
    <dgm:pt modelId="{F55EF2CA-E3B3-4152-A3CD-E9505026FBCA}" type="sibTrans" cxnId="{A4254B65-FB93-4BDE-9D18-7EA3E93CFDC2}">
      <dgm:prSet/>
      <dgm:spPr/>
      <dgm:t>
        <a:bodyPr/>
        <a:lstStyle/>
        <a:p>
          <a:endParaRPr lang="en-US"/>
        </a:p>
      </dgm:t>
    </dgm:pt>
    <dgm:pt modelId="{384EBB2E-12C0-41A8-9081-124D6D945B09}">
      <dgm:prSet phldrT="[Text]"/>
      <dgm:spPr/>
      <dgm:t>
        <a:bodyPr/>
        <a:lstStyle/>
        <a:p>
          <a:r>
            <a:rPr lang="en-US" dirty="0"/>
            <a:t>6) Clinic Plus</a:t>
          </a:r>
        </a:p>
      </dgm:t>
    </dgm:pt>
    <dgm:pt modelId="{C35F9A74-9D2B-449F-BBCE-A82B6C3AEF34}" type="parTrans" cxnId="{DEAACFD4-57AA-4D53-84AA-D08CB2BE11CF}">
      <dgm:prSet/>
      <dgm:spPr/>
      <dgm:t>
        <a:bodyPr/>
        <a:lstStyle/>
        <a:p>
          <a:endParaRPr lang="en-US"/>
        </a:p>
      </dgm:t>
    </dgm:pt>
    <dgm:pt modelId="{AE93A939-9438-4935-BFC9-1820FF69A792}" type="sibTrans" cxnId="{DEAACFD4-57AA-4D53-84AA-D08CB2BE11CF}">
      <dgm:prSet/>
      <dgm:spPr/>
      <dgm:t>
        <a:bodyPr/>
        <a:lstStyle/>
        <a:p>
          <a:endParaRPr lang="en-US"/>
        </a:p>
      </dgm:t>
    </dgm:pt>
    <dgm:pt modelId="{EB76887B-0A54-4899-B2C4-D4EFD3560DC7}">
      <dgm:prSet phldrT="[Text]"/>
      <dgm:spPr/>
      <dgm:t>
        <a:bodyPr/>
        <a:lstStyle/>
        <a:p>
          <a:r>
            <a:rPr lang="en-US" dirty="0"/>
            <a:t>5) Wheel</a:t>
          </a:r>
        </a:p>
      </dgm:t>
    </dgm:pt>
    <dgm:pt modelId="{C05F8706-A233-400B-A267-D214DCC9940A}" type="parTrans" cxnId="{17B154A8-EB61-4281-9936-637CC76323D0}">
      <dgm:prSet/>
      <dgm:spPr/>
      <dgm:t>
        <a:bodyPr/>
        <a:lstStyle/>
        <a:p>
          <a:endParaRPr lang="en-US"/>
        </a:p>
      </dgm:t>
    </dgm:pt>
    <dgm:pt modelId="{D7CE6817-39CE-412A-8934-0BFC63EBB851}" type="sibTrans" cxnId="{17B154A8-EB61-4281-9936-637CC76323D0}">
      <dgm:prSet/>
      <dgm:spPr/>
      <dgm:t>
        <a:bodyPr/>
        <a:lstStyle/>
        <a:p>
          <a:endParaRPr lang="en-US"/>
        </a:p>
      </dgm:t>
    </dgm:pt>
    <dgm:pt modelId="{53D14000-E3B9-48DE-AA34-5CAAD230D14C}">
      <dgm:prSet phldrT="[Text]"/>
      <dgm:spPr/>
      <dgm:t>
        <a:bodyPr/>
        <a:lstStyle/>
        <a:p>
          <a:r>
            <a:rPr lang="en-US" dirty="0"/>
            <a:t>7)Pepsodent</a:t>
          </a:r>
        </a:p>
      </dgm:t>
    </dgm:pt>
    <dgm:pt modelId="{D9FDF4F3-DFEB-4F06-B3AA-5344C75D77F2}" type="parTrans" cxnId="{80263725-A1E4-4F24-B577-ECC63CE412E8}">
      <dgm:prSet/>
      <dgm:spPr/>
      <dgm:t>
        <a:bodyPr/>
        <a:lstStyle/>
        <a:p>
          <a:endParaRPr lang="en-US"/>
        </a:p>
      </dgm:t>
    </dgm:pt>
    <dgm:pt modelId="{5DAFBF8C-EE9A-4EC6-A45C-337837A5B7DC}" type="sibTrans" cxnId="{80263725-A1E4-4F24-B577-ECC63CE412E8}">
      <dgm:prSet/>
      <dgm:spPr/>
      <dgm:t>
        <a:bodyPr/>
        <a:lstStyle/>
        <a:p>
          <a:endParaRPr lang="en-US"/>
        </a:p>
      </dgm:t>
    </dgm:pt>
    <dgm:pt modelId="{304CF544-09E8-4119-A290-EF63F9FDEDCC}" type="pres">
      <dgm:prSet presAssocID="{879CBC27-13BB-4D54-97D0-88D772947A25}" presName="compositeShape" presStyleCnt="0">
        <dgm:presLayoutVars>
          <dgm:chMax val="9"/>
          <dgm:dir/>
          <dgm:resizeHandles val="exact"/>
        </dgm:presLayoutVars>
      </dgm:prSet>
      <dgm:spPr/>
    </dgm:pt>
    <dgm:pt modelId="{C5607E44-97C3-4D50-AA1C-DACFDD30C7C4}" type="pres">
      <dgm:prSet presAssocID="{879CBC27-13BB-4D54-97D0-88D772947A25}" presName="triangle1" presStyleLbl="node1" presStyleIdx="0" presStyleCnt="4">
        <dgm:presLayoutVars>
          <dgm:bulletEnabled val="1"/>
        </dgm:presLayoutVars>
      </dgm:prSet>
      <dgm:spPr/>
    </dgm:pt>
    <dgm:pt modelId="{493E8786-2AFF-4465-8AD9-52DA6AA35D56}" type="pres">
      <dgm:prSet presAssocID="{879CBC27-13BB-4D54-97D0-88D772947A25}" presName="triangle2" presStyleLbl="node1" presStyleIdx="1" presStyleCnt="4">
        <dgm:presLayoutVars>
          <dgm:bulletEnabled val="1"/>
        </dgm:presLayoutVars>
      </dgm:prSet>
      <dgm:spPr/>
    </dgm:pt>
    <dgm:pt modelId="{56D155C3-EE0D-4AD9-9B5E-410003D45533}" type="pres">
      <dgm:prSet presAssocID="{879CBC27-13BB-4D54-97D0-88D772947A25}" presName="triangle3" presStyleLbl="node1" presStyleIdx="2" presStyleCnt="4" custLinFactNeighborX="3336" custLinFactNeighborY="4529">
        <dgm:presLayoutVars>
          <dgm:bulletEnabled val="1"/>
        </dgm:presLayoutVars>
      </dgm:prSet>
      <dgm:spPr/>
    </dgm:pt>
    <dgm:pt modelId="{F4E01006-723F-4113-A00B-F2F9078F55B5}" type="pres">
      <dgm:prSet presAssocID="{879CBC27-13BB-4D54-97D0-88D772947A25}" presName="triangle4" presStyleLbl="node1" presStyleIdx="3" presStyleCnt="4">
        <dgm:presLayoutVars>
          <dgm:bulletEnabled val="1"/>
        </dgm:presLayoutVars>
      </dgm:prSet>
      <dgm:spPr/>
    </dgm:pt>
  </dgm:ptLst>
  <dgm:cxnLst>
    <dgm:cxn modelId="{80263725-A1E4-4F24-B577-ECC63CE412E8}" srcId="{879CBC27-13BB-4D54-97D0-88D772947A25}" destId="{53D14000-E3B9-48DE-AA34-5CAAD230D14C}" srcOrd="3" destOrd="0" parTransId="{D9FDF4F3-DFEB-4F06-B3AA-5344C75D77F2}" sibTransId="{5DAFBF8C-EE9A-4EC6-A45C-337837A5B7DC}"/>
    <dgm:cxn modelId="{6490E63A-FC41-4208-9C22-BCA4076EC8C1}" type="presOf" srcId="{53D14000-E3B9-48DE-AA34-5CAAD230D14C}" destId="{F4E01006-723F-4113-A00B-F2F9078F55B5}" srcOrd="0" destOrd="0" presId="urn:microsoft.com/office/officeart/2005/8/layout/pyramid4"/>
    <dgm:cxn modelId="{89776B61-83CE-4440-9BB1-F96B8C517C5B}" type="presOf" srcId="{EB76887B-0A54-4899-B2C4-D4EFD3560DC7}" destId="{56D155C3-EE0D-4AD9-9B5E-410003D45533}" srcOrd="0" destOrd="0" presId="urn:microsoft.com/office/officeart/2005/8/layout/pyramid4"/>
    <dgm:cxn modelId="{A4254B65-FB93-4BDE-9D18-7EA3E93CFDC2}" srcId="{879CBC27-13BB-4D54-97D0-88D772947A25}" destId="{E926EA6E-70B8-417B-B54A-D28E74720958}" srcOrd="0" destOrd="0" parTransId="{6C5FE8F4-C722-4153-942D-B135E8BFA134}" sibTransId="{F55EF2CA-E3B3-4152-A3CD-E9505026FBCA}"/>
    <dgm:cxn modelId="{0CCAE270-5CD6-4121-9143-DD8300B9168E}" type="presOf" srcId="{879CBC27-13BB-4D54-97D0-88D772947A25}" destId="{304CF544-09E8-4119-A290-EF63F9FDEDCC}" srcOrd="0" destOrd="0" presId="urn:microsoft.com/office/officeart/2005/8/layout/pyramid4"/>
    <dgm:cxn modelId="{5EFBAF95-67A1-4AB2-9F00-52CC843028F7}" type="presOf" srcId="{E926EA6E-70B8-417B-B54A-D28E74720958}" destId="{C5607E44-97C3-4D50-AA1C-DACFDD30C7C4}" srcOrd="0" destOrd="0" presId="urn:microsoft.com/office/officeart/2005/8/layout/pyramid4"/>
    <dgm:cxn modelId="{17B154A8-EB61-4281-9936-637CC76323D0}" srcId="{879CBC27-13BB-4D54-97D0-88D772947A25}" destId="{EB76887B-0A54-4899-B2C4-D4EFD3560DC7}" srcOrd="2" destOrd="0" parTransId="{C05F8706-A233-400B-A267-D214DCC9940A}" sibTransId="{D7CE6817-39CE-412A-8934-0BFC63EBB851}"/>
    <dgm:cxn modelId="{DEAACFD4-57AA-4D53-84AA-D08CB2BE11CF}" srcId="{879CBC27-13BB-4D54-97D0-88D772947A25}" destId="{384EBB2E-12C0-41A8-9081-124D6D945B09}" srcOrd="1" destOrd="0" parTransId="{C35F9A74-9D2B-449F-BBCE-A82B6C3AEF34}" sibTransId="{AE93A939-9438-4935-BFC9-1820FF69A792}"/>
    <dgm:cxn modelId="{44BC08DE-2313-45B7-8019-DD59467E860E}" type="presOf" srcId="{384EBB2E-12C0-41A8-9081-124D6D945B09}" destId="{493E8786-2AFF-4465-8AD9-52DA6AA35D56}" srcOrd="0" destOrd="0" presId="urn:microsoft.com/office/officeart/2005/8/layout/pyramid4"/>
    <dgm:cxn modelId="{C88C6A08-3E82-4DD6-9F95-D88AA085278D}" type="presParOf" srcId="{304CF544-09E8-4119-A290-EF63F9FDEDCC}" destId="{C5607E44-97C3-4D50-AA1C-DACFDD30C7C4}" srcOrd="0" destOrd="0" presId="urn:microsoft.com/office/officeart/2005/8/layout/pyramid4"/>
    <dgm:cxn modelId="{6E0A3A63-0BC3-400B-AD6D-BDEBD0264F03}" type="presParOf" srcId="{304CF544-09E8-4119-A290-EF63F9FDEDCC}" destId="{493E8786-2AFF-4465-8AD9-52DA6AA35D56}" srcOrd="1" destOrd="0" presId="urn:microsoft.com/office/officeart/2005/8/layout/pyramid4"/>
    <dgm:cxn modelId="{67D115A1-41E9-402B-B31B-6B38BB60EB00}" type="presParOf" srcId="{304CF544-09E8-4119-A290-EF63F9FDEDCC}" destId="{56D155C3-EE0D-4AD9-9B5E-410003D45533}" srcOrd="2" destOrd="0" presId="urn:microsoft.com/office/officeart/2005/8/layout/pyramid4"/>
    <dgm:cxn modelId="{71BC0F4F-1A0B-4BD9-A7F6-8395980B81E1}" type="presParOf" srcId="{304CF544-09E8-4119-A290-EF63F9FDEDCC}" destId="{F4E01006-723F-4113-A00B-F2F9078F55B5}" srcOrd="3" destOrd="0" presId="urn:microsoft.com/office/officeart/2005/8/layout/pyramid4"/>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F55D83C-04A4-4546-B9BB-ADB3E8F222A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07E028E-D399-4213-AB20-544512CFFA69}">
      <dgm:prSet/>
      <dgm:spPr/>
      <dgm:t>
        <a:bodyPr/>
        <a:lstStyle/>
        <a:p>
          <a:pPr algn="ctr"/>
          <a:r>
            <a:rPr lang="en-US" dirty="0"/>
            <a:t>Another Advertise From Unilever Brand</a:t>
          </a:r>
        </a:p>
      </dgm:t>
    </dgm:pt>
    <dgm:pt modelId="{5FDA6B0F-5A31-4C19-8514-2133E975F39F}" type="parTrans" cxnId="{A417ABB6-2194-49A9-ABA1-6A916C6DAF03}">
      <dgm:prSet/>
      <dgm:spPr/>
      <dgm:t>
        <a:bodyPr/>
        <a:lstStyle/>
        <a:p>
          <a:endParaRPr lang="en-US"/>
        </a:p>
      </dgm:t>
    </dgm:pt>
    <dgm:pt modelId="{E3628252-981F-4983-B417-A65D14D84682}" type="sibTrans" cxnId="{A417ABB6-2194-49A9-ABA1-6A916C6DAF03}">
      <dgm:prSet/>
      <dgm:spPr/>
      <dgm:t>
        <a:bodyPr/>
        <a:lstStyle/>
        <a:p>
          <a:endParaRPr lang="en-US"/>
        </a:p>
      </dgm:t>
    </dgm:pt>
    <dgm:pt modelId="{BB9E01EF-8CAE-487A-9FEF-ABA7250E87CA}" type="pres">
      <dgm:prSet presAssocID="{6F55D83C-04A4-4546-B9BB-ADB3E8F222AF}" presName="linear" presStyleCnt="0">
        <dgm:presLayoutVars>
          <dgm:animLvl val="lvl"/>
          <dgm:resizeHandles val="exact"/>
        </dgm:presLayoutVars>
      </dgm:prSet>
      <dgm:spPr/>
    </dgm:pt>
    <dgm:pt modelId="{9374C40E-25A4-4F68-AC35-119A762910F3}" type="pres">
      <dgm:prSet presAssocID="{D07E028E-D399-4213-AB20-544512CFFA69}" presName="parentText" presStyleLbl="node1" presStyleIdx="0" presStyleCnt="1" custLinFactNeighborX="-3781" custLinFactNeighborY="-20581">
        <dgm:presLayoutVars>
          <dgm:chMax val="0"/>
          <dgm:bulletEnabled val="1"/>
        </dgm:presLayoutVars>
      </dgm:prSet>
      <dgm:spPr/>
    </dgm:pt>
  </dgm:ptLst>
  <dgm:cxnLst>
    <dgm:cxn modelId="{75B72344-9ECB-4C52-A394-175C4A56070C}" type="presOf" srcId="{6F55D83C-04A4-4546-B9BB-ADB3E8F222AF}" destId="{BB9E01EF-8CAE-487A-9FEF-ABA7250E87CA}" srcOrd="0" destOrd="0" presId="urn:microsoft.com/office/officeart/2005/8/layout/vList2"/>
    <dgm:cxn modelId="{A417ABB6-2194-49A9-ABA1-6A916C6DAF03}" srcId="{6F55D83C-04A4-4546-B9BB-ADB3E8F222AF}" destId="{D07E028E-D399-4213-AB20-544512CFFA69}" srcOrd="0" destOrd="0" parTransId="{5FDA6B0F-5A31-4C19-8514-2133E975F39F}" sibTransId="{E3628252-981F-4983-B417-A65D14D84682}"/>
    <dgm:cxn modelId="{137FD5E2-32E5-48C4-8CF2-3A5CF2C1EDAB}" type="presOf" srcId="{D07E028E-D399-4213-AB20-544512CFFA69}" destId="{9374C40E-25A4-4F68-AC35-119A762910F3}" srcOrd="0" destOrd="0" presId="urn:microsoft.com/office/officeart/2005/8/layout/vList2"/>
    <dgm:cxn modelId="{6208A470-92CC-4D1B-9A0C-07E8A884C75F}" type="presParOf" srcId="{BB9E01EF-8CAE-487A-9FEF-ABA7250E87CA}" destId="{9374C40E-25A4-4F68-AC35-119A762910F3}"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1F6B9D4-485F-4FD5-879A-9D9C7CA480E5}" type="doc">
      <dgm:prSet loTypeId="urn:microsoft.com/office/officeart/2005/8/layout/vList2" loCatId="list" qsTypeId="urn:microsoft.com/office/officeart/2005/8/quickstyle/simple1" qsCatId="simple" csTypeId="urn:microsoft.com/office/officeart/2005/8/colors/accent2_4" csCatId="accent2"/>
      <dgm:spPr/>
      <dgm:t>
        <a:bodyPr/>
        <a:lstStyle/>
        <a:p>
          <a:endParaRPr lang="en-US"/>
        </a:p>
      </dgm:t>
    </dgm:pt>
    <dgm:pt modelId="{03C75E55-424A-497F-82A7-3459D0060026}">
      <dgm:prSet/>
      <dgm:spPr/>
      <dgm:t>
        <a:bodyPr/>
        <a:lstStyle/>
        <a:p>
          <a:r>
            <a:rPr lang="en-US" dirty="0"/>
            <a:t>Analysis: Here I present Company’s Statistical data Value and data graph chart with it’s Revenue.</a:t>
          </a:r>
        </a:p>
      </dgm:t>
    </dgm:pt>
    <dgm:pt modelId="{60143E26-A646-40A7-A8B7-4A6AA4A9B36B}" type="parTrans" cxnId="{CFD635D6-D0BD-4F3F-AA92-B698E5802986}">
      <dgm:prSet/>
      <dgm:spPr/>
      <dgm:t>
        <a:bodyPr/>
        <a:lstStyle/>
        <a:p>
          <a:endParaRPr lang="en-US"/>
        </a:p>
      </dgm:t>
    </dgm:pt>
    <dgm:pt modelId="{E6720F71-9D89-4486-8A8D-94A279C158DE}" type="sibTrans" cxnId="{CFD635D6-D0BD-4F3F-AA92-B698E5802986}">
      <dgm:prSet/>
      <dgm:spPr/>
      <dgm:t>
        <a:bodyPr/>
        <a:lstStyle/>
        <a:p>
          <a:endParaRPr lang="en-US"/>
        </a:p>
      </dgm:t>
    </dgm:pt>
    <dgm:pt modelId="{13A695DC-89F3-4B50-B2D1-7A0A2A92714B}" type="pres">
      <dgm:prSet presAssocID="{D1F6B9D4-485F-4FD5-879A-9D9C7CA480E5}" presName="linear" presStyleCnt="0">
        <dgm:presLayoutVars>
          <dgm:animLvl val="lvl"/>
          <dgm:resizeHandles val="exact"/>
        </dgm:presLayoutVars>
      </dgm:prSet>
      <dgm:spPr/>
    </dgm:pt>
    <dgm:pt modelId="{492A8094-6743-4A28-B6F4-805076BD4D9B}" type="pres">
      <dgm:prSet presAssocID="{03C75E55-424A-497F-82A7-3459D0060026}" presName="parentText" presStyleLbl="node1" presStyleIdx="0" presStyleCnt="1">
        <dgm:presLayoutVars>
          <dgm:chMax val="0"/>
          <dgm:bulletEnabled val="1"/>
        </dgm:presLayoutVars>
      </dgm:prSet>
      <dgm:spPr/>
    </dgm:pt>
  </dgm:ptLst>
  <dgm:cxnLst>
    <dgm:cxn modelId="{9E1C2469-7FFC-48A5-A1EB-6E137A1F1AFF}" type="presOf" srcId="{D1F6B9D4-485F-4FD5-879A-9D9C7CA480E5}" destId="{13A695DC-89F3-4B50-B2D1-7A0A2A92714B}" srcOrd="0" destOrd="0" presId="urn:microsoft.com/office/officeart/2005/8/layout/vList2"/>
    <dgm:cxn modelId="{8EFF4776-1E7A-4F34-9017-CF06A7F81281}" type="presOf" srcId="{03C75E55-424A-497F-82A7-3459D0060026}" destId="{492A8094-6743-4A28-B6F4-805076BD4D9B}" srcOrd="0" destOrd="0" presId="urn:microsoft.com/office/officeart/2005/8/layout/vList2"/>
    <dgm:cxn modelId="{CFD635D6-D0BD-4F3F-AA92-B698E5802986}" srcId="{D1F6B9D4-485F-4FD5-879A-9D9C7CA480E5}" destId="{03C75E55-424A-497F-82A7-3459D0060026}" srcOrd="0" destOrd="0" parTransId="{60143E26-A646-40A7-A8B7-4A6AA4A9B36B}" sibTransId="{E6720F71-9D89-4486-8A8D-94A279C158DE}"/>
    <dgm:cxn modelId="{44C95DF9-7061-483E-8233-997AB9BD366F}" type="presParOf" srcId="{13A695DC-89F3-4B50-B2D1-7A0A2A92714B}" destId="{492A8094-6743-4A28-B6F4-805076BD4D9B}"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A7178B7-DE0F-46A8-BB5C-E735F5B58563}" type="doc">
      <dgm:prSet loTypeId="urn:microsoft.com/office/officeart/2005/8/layout/vList2" loCatId="list" qsTypeId="urn:microsoft.com/office/officeart/2005/8/quickstyle/simple1" qsCatId="simple" csTypeId="urn:microsoft.com/office/officeart/2005/8/colors/accent3_5" csCatId="accent3"/>
      <dgm:spPr/>
      <dgm:t>
        <a:bodyPr/>
        <a:lstStyle/>
        <a:p>
          <a:endParaRPr lang="en-US"/>
        </a:p>
      </dgm:t>
    </dgm:pt>
    <dgm:pt modelId="{2B61B488-9681-4072-801A-1D54246C5662}">
      <dgm:prSet/>
      <dgm:spPr/>
      <dgm:t>
        <a:bodyPr/>
        <a:lstStyle/>
        <a:p>
          <a:r>
            <a:rPr lang="en-US" dirty="0"/>
            <a:t>Conclusions Remarks:</a:t>
          </a:r>
        </a:p>
      </dgm:t>
    </dgm:pt>
    <dgm:pt modelId="{59E675DB-1FD7-4025-AC48-3BC1EE31D569}" type="parTrans" cxnId="{2B72C6DB-2F0A-45EC-B4D0-E1137070C3EB}">
      <dgm:prSet/>
      <dgm:spPr/>
      <dgm:t>
        <a:bodyPr/>
        <a:lstStyle/>
        <a:p>
          <a:endParaRPr lang="en-US"/>
        </a:p>
      </dgm:t>
    </dgm:pt>
    <dgm:pt modelId="{CB98E020-D50F-4AB3-B439-E1538685F81B}" type="sibTrans" cxnId="{2B72C6DB-2F0A-45EC-B4D0-E1137070C3EB}">
      <dgm:prSet/>
      <dgm:spPr/>
      <dgm:t>
        <a:bodyPr/>
        <a:lstStyle/>
        <a:p>
          <a:endParaRPr lang="en-US"/>
        </a:p>
      </dgm:t>
    </dgm:pt>
    <dgm:pt modelId="{40C92CFE-AE5E-4B8A-B8B7-20E59F1FAA49}" type="pres">
      <dgm:prSet presAssocID="{3A7178B7-DE0F-46A8-BB5C-E735F5B58563}" presName="linear" presStyleCnt="0">
        <dgm:presLayoutVars>
          <dgm:animLvl val="lvl"/>
          <dgm:resizeHandles val="exact"/>
        </dgm:presLayoutVars>
      </dgm:prSet>
      <dgm:spPr/>
    </dgm:pt>
    <dgm:pt modelId="{0BE9AAAC-F207-47E2-AC32-687111AA80AD}" type="pres">
      <dgm:prSet presAssocID="{2B61B488-9681-4072-801A-1D54246C5662}" presName="parentText" presStyleLbl="node1" presStyleIdx="0" presStyleCnt="1">
        <dgm:presLayoutVars>
          <dgm:chMax val="0"/>
          <dgm:bulletEnabled val="1"/>
        </dgm:presLayoutVars>
      </dgm:prSet>
      <dgm:spPr/>
    </dgm:pt>
  </dgm:ptLst>
  <dgm:cxnLst>
    <dgm:cxn modelId="{949AB453-9A4B-469B-AD9D-2B31717ADE02}" type="presOf" srcId="{2B61B488-9681-4072-801A-1D54246C5662}" destId="{0BE9AAAC-F207-47E2-AC32-687111AA80AD}" srcOrd="0" destOrd="0" presId="urn:microsoft.com/office/officeart/2005/8/layout/vList2"/>
    <dgm:cxn modelId="{D317E58F-2C87-46D0-96C3-D9C4FFEF3C4B}" type="presOf" srcId="{3A7178B7-DE0F-46A8-BB5C-E735F5B58563}" destId="{40C92CFE-AE5E-4B8A-B8B7-20E59F1FAA49}" srcOrd="0" destOrd="0" presId="urn:microsoft.com/office/officeart/2005/8/layout/vList2"/>
    <dgm:cxn modelId="{2B72C6DB-2F0A-45EC-B4D0-E1137070C3EB}" srcId="{3A7178B7-DE0F-46A8-BB5C-E735F5B58563}" destId="{2B61B488-9681-4072-801A-1D54246C5662}" srcOrd="0" destOrd="0" parTransId="{59E675DB-1FD7-4025-AC48-3BC1EE31D569}" sibTransId="{CB98E020-D50F-4AB3-B439-E1538685F81B}"/>
    <dgm:cxn modelId="{2D55E8B9-07FE-4914-A474-A52639E4001A}" type="presParOf" srcId="{40C92CFE-AE5E-4B8A-B8B7-20E59F1FAA49}" destId="{0BE9AAAC-F207-47E2-AC32-687111AA80A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BB6FDF-D11E-4B97-A8F0-4C8490CC83EE}">
      <dsp:nvSpPr>
        <dsp:cNvPr id="0" name=""/>
        <dsp:cNvSpPr/>
      </dsp:nvSpPr>
      <dsp:spPr>
        <a:xfrm>
          <a:off x="0" y="0"/>
          <a:ext cx="10248430" cy="2585700"/>
        </a:xfrm>
        <a:prstGeom prst="roundRect">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Welcome to My Presentation</a:t>
          </a:r>
        </a:p>
      </dsp:txBody>
      <dsp:txXfrm>
        <a:off x="126223" y="126223"/>
        <a:ext cx="9995984" cy="23332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7F39C8-E2A1-4ECB-B7DB-1F74EB13F669}">
      <dsp:nvSpPr>
        <dsp:cNvPr id="0" name=""/>
        <dsp:cNvSpPr/>
      </dsp:nvSpPr>
      <dsp:spPr>
        <a:xfrm>
          <a:off x="0" y="431"/>
          <a:ext cx="9144000" cy="551655"/>
        </a:xfrm>
        <a:prstGeom prst="roundRect">
          <a:avLst/>
        </a:prstGeom>
        <a:gradFill rotWithShape="0">
          <a:gsLst>
            <a:gs pos="0">
              <a:schemeClr val="lt1">
                <a:hueOff val="0"/>
                <a:satOff val="0"/>
                <a:lumOff val="0"/>
                <a:alphaOff val="0"/>
                <a:tint val="96000"/>
                <a:lumMod val="104000"/>
              </a:schemeClr>
            </a:gs>
            <a:gs pos="100000">
              <a:schemeClr val="l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a:t>Title:</a:t>
          </a:r>
          <a:endParaRPr lang="en-US" sz="2300" kern="1200"/>
        </a:p>
      </dsp:txBody>
      <dsp:txXfrm>
        <a:off x="26930" y="27361"/>
        <a:ext cx="9090140" cy="4977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66AAB3-B9DC-4099-A7D4-2B62FAA66C38}">
      <dsp:nvSpPr>
        <dsp:cNvPr id="0" name=""/>
        <dsp:cNvSpPr/>
      </dsp:nvSpPr>
      <dsp:spPr>
        <a:xfrm>
          <a:off x="4630" y="0"/>
          <a:ext cx="9474242" cy="687854"/>
        </a:xfrm>
        <a:prstGeom prst="roundRect">
          <a:avLst>
            <a:gd name="adj" fmla="val 10000"/>
          </a:avLst>
        </a:prstGeom>
        <a:gradFill rotWithShape="0">
          <a:gsLst>
            <a:gs pos="0">
              <a:schemeClr val="lt1">
                <a:hueOff val="0"/>
                <a:satOff val="0"/>
                <a:lumOff val="0"/>
                <a:alphaOff val="0"/>
                <a:tint val="96000"/>
                <a:lumMod val="104000"/>
              </a:schemeClr>
            </a:gs>
            <a:gs pos="100000">
              <a:schemeClr val="lt1">
                <a:hueOff val="0"/>
                <a:satOff val="0"/>
                <a:lumOff val="0"/>
                <a:alphaOff val="0"/>
                <a:shade val="98000"/>
                <a:lumMod val="94000"/>
              </a:schemeClr>
            </a:gs>
          </a:gsLst>
          <a:lin ang="5400000" scaled="0"/>
        </a:gradFill>
        <a:ln>
          <a:noFill/>
        </a:ln>
        <a:effectLst>
          <a:outerShdw blurRad="38100" dist="25400" dir="5400000" rotWithShape="0">
            <a:srgbClr val="000000">
              <a:alpha val="2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Products/Services:</a:t>
          </a:r>
        </a:p>
      </dsp:txBody>
      <dsp:txXfrm>
        <a:off x="24777" y="20147"/>
        <a:ext cx="9433948" cy="6475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10F1B8-D152-4C09-93C8-6856401F6F6D}">
      <dsp:nvSpPr>
        <dsp:cNvPr id="0" name=""/>
        <dsp:cNvSpPr/>
      </dsp:nvSpPr>
      <dsp:spPr>
        <a:xfrm>
          <a:off x="0" y="3965"/>
          <a:ext cx="9403605" cy="1272960"/>
        </a:xfrm>
        <a:prstGeom prst="roundRect">
          <a:avLst/>
        </a:prstGeom>
        <a:gradFill rotWithShape="0">
          <a:gsLst>
            <a:gs pos="0">
              <a:schemeClr val="lt1">
                <a:hueOff val="0"/>
                <a:satOff val="0"/>
                <a:lumOff val="0"/>
                <a:alphaOff val="0"/>
                <a:tint val="96000"/>
                <a:lumMod val="104000"/>
              </a:schemeClr>
            </a:gs>
            <a:gs pos="100000">
              <a:schemeClr val="lt1">
                <a:hueOff val="0"/>
                <a:satOff val="0"/>
                <a:lumOff val="0"/>
                <a:alphaOff val="0"/>
                <a:shade val="98000"/>
                <a:lumMod val="94000"/>
              </a:schemeClr>
            </a:gs>
          </a:gsLst>
          <a:lin ang="5400000" scaled="0"/>
        </a:gradFill>
        <a:ln>
          <a:noFill/>
        </a:ln>
        <a:effectLst>
          <a:outerShdw blurRad="50800" dist="38100" dir="5400000" rotWithShape="0">
            <a:srgbClr val="000000">
              <a:alpha val="6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i="1" kern="1200" dirty="0"/>
            <a:t>Some of these are most popular product in BD:</a:t>
          </a:r>
          <a:endParaRPr lang="en-US" sz="3200" kern="1200" dirty="0"/>
        </a:p>
      </dsp:txBody>
      <dsp:txXfrm>
        <a:off x="62141" y="66106"/>
        <a:ext cx="9279323" cy="114867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61D43D-903A-48F1-9BEA-E78B985FFF44}">
      <dsp:nvSpPr>
        <dsp:cNvPr id="0" name=""/>
        <dsp:cNvSpPr/>
      </dsp:nvSpPr>
      <dsp:spPr>
        <a:xfrm>
          <a:off x="1942840" y="0"/>
          <a:ext cx="3852333" cy="3852333"/>
        </a:xfrm>
        <a:prstGeom prst="triangl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p3d extrusionH="190500" prstMaterial="matte">
          <a:bevelT w="120650" h="38100" prst="relaxedInset"/>
          <a:bevelB w="120650" h="571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49B58C3E-C8E9-44A5-AA86-654FE384E7EB}">
      <dsp:nvSpPr>
        <dsp:cNvPr id="0" name=""/>
        <dsp:cNvSpPr/>
      </dsp:nvSpPr>
      <dsp:spPr>
        <a:xfrm>
          <a:off x="2973169" y="385632"/>
          <a:ext cx="2105176" cy="790290"/>
        </a:xfrm>
        <a:prstGeom prst="roundRect">
          <a:avLst/>
        </a:prstGeom>
        <a:solidFill>
          <a:schemeClr val="lt1">
            <a:alpha val="90000"/>
            <a:hueOff val="0"/>
            <a:satOff val="0"/>
            <a:lumOff val="0"/>
            <a:alphaOff val="0"/>
          </a:schemeClr>
        </a:solidFill>
        <a:ln>
          <a:noFill/>
        </a:ln>
        <a:effectLst>
          <a:outerShdw blurRad="38100" dist="25400" dir="5400000" rotWithShape="0">
            <a:srgbClr val="000000">
              <a:alpha val="25000"/>
            </a:srgbClr>
          </a:outerShdw>
        </a:effectLst>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1) Dove</a:t>
          </a:r>
        </a:p>
      </dsp:txBody>
      <dsp:txXfrm>
        <a:off x="3011748" y="424211"/>
        <a:ext cx="2028018" cy="713132"/>
      </dsp:txXfrm>
    </dsp:sp>
    <dsp:sp modelId="{48F77FA1-269F-42DF-9E1B-F172263E83E1}">
      <dsp:nvSpPr>
        <dsp:cNvPr id="0" name=""/>
        <dsp:cNvSpPr/>
      </dsp:nvSpPr>
      <dsp:spPr>
        <a:xfrm>
          <a:off x="3048014" y="1335245"/>
          <a:ext cx="1955486" cy="926352"/>
        </a:xfrm>
        <a:prstGeom prst="roundRect">
          <a:avLst/>
        </a:prstGeom>
        <a:solidFill>
          <a:schemeClr val="lt1">
            <a:alpha val="90000"/>
            <a:hueOff val="0"/>
            <a:satOff val="0"/>
            <a:lumOff val="0"/>
            <a:alphaOff val="0"/>
          </a:schemeClr>
        </a:solidFill>
        <a:ln>
          <a:noFill/>
        </a:ln>
        <a:effectLst>
          <a:outerShdw blurRad="38100" dist="25400" dir="5400000" rotWithShape="0">
            <a:srgbClr val="000000">
              <a:alpha val="25000"/>
            </a:srgbClr>
          </a:outerShdw>
        </a:effectLst>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2) Knorr</a:t>
          </a:r>
        </a:p>
      </dsp:txBody>
      <dsp:txXfrm>
        <a:off x="3093235" y="1380466"/>
        <a:ext cx="1865044" cy="835910"/>
      </dsp:txXfrm>
    </dsp:sp>
    <dsp:sp modelId="{8031F82D-DF2F-45AC-84F7-8B69553B32E7}">
      <dsp:nvSpPr>
        <dsp:cNvPr id="0" name=""/>
        <dsp:cNvSpPr/>
      </dsp:nvSpPr>
      <dsp:spPr>
        <a:xfrm>
          <a:off x="2991486" y="2420920"/>
          <a:ext cx="2068542" cy="886457"/>
        </a:xfrm>
        <a:prstGeom prst="roundRect">
          <a:avLst/>
        </a:prstGeom>
        <a:solidFill>
          <a:schemeClr val="lt1">
            <a:alpha val="90000"/>
            <a:hueOff val="0"/>
            <a:satOff val="0"/>
            <a:lumOff val="0"/>
            <a:alphaOff val="0"/>
          </a:schemeClr>
        </a:solidFill>
        <a:ln>
          <a:noFill/>
        </a:ln>
        <a:effectLst>
          <a:outerShdw blurRad="38100" dist="25400" dir="5400000" rotWithShape="0">
            <a:srgbClr val="000000">
              <a:alpha val="25000"/>
            </a:srgbClr>
          </a:outerShdw>
        </a:effectLst>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3)Lux</a:t>
          </a:r>
        </a:p>
      </dsp:txBody>
      <dsp:txXfrm>
        <a:off x="3034759" y="2464193"/>
        <a:ext cx="1981996" cy="79991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607E44-97C3-4D50-AA1C-DACFDD30C7C4}">
      <dsp:nvSpPr>
        <dsp:cNvPr id="0" name=""/>
        <dsp:cNvSpPr/>
      </dsp:nvSpPr>
      <dsp:spPr>
        <a:xfrm>
          <a:off x="2538251" y="0"/>
          <a:ext cx="2383367" cy="2383367"/>
        </a:xfrm>
        <a:prstGeom prst="triangle">
          <a:avLst/>
        </a:prstGeom>
        <a:solidFill>
          <a:schemeClr val="accent3">
            <a:hueOff val="0"/>
            <a:satOff val="0"/>
            <a:lumOff val="0"/>
            <a:alphaOff val="0"/>
          </a:schemeClr>
        </a:solidFill>
        <a:ln>
          <a:noFill/>
        </a:ln>
        <a:effectLst>
          <a:outerShdw blurRad="38100" dist="25400" dir="5400000" rotWithShape="0">
            <a:srgbClr val="000000">
              <a:alpha val="2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sp3d extrusionH="28000" prstMaterial="matte"/>
        </a:bodyPr>
        <a:lstStyle/>
        <a:p>
          <a:pPr marL="0" lvl="0" indent="0" algn="ctr" defTabSz="711200">
            <a:lnSpc>
              <a:spcPct val="90000"/>
            </a:lnSpc>
            <a:spcBef>
              <a:spcPct val="0"/>
            </a:spcBef>
            <a:spcAft>
              <a:spcPct val="35000"/>
            </a:spcAft>
            <a:buNone/>
          </a:pPr>
          <a:r>
            <a:rPr lang="en-US" sz="1600" kern="1200" dirty="0"/>
            <a:t>4)Lifebuoy</a:t>
          </a:r>
        </a:p>
      </dsp:txBody>
      <dsp:txXfrm>
        <a:off x="3134093" y="1191684"/>
        <a:ext cx="1191683" cy="1191683"/>
      </dsp:txXfrm>
    </dsp:sp>
    <dsp:sp modelId="{493E8786-2AFF-4465-8AD9-52DA6AA35D56}">
      <dsp:nvSpPr>
        <dsp:cNvPr id="0" name=""/>
        <dsp:cNvSpPr/>
      </dsp:nvSpPr>
      <dsp:spPr>
        <a:xfrm>
          <a:off x="1346567" y="2383367"/>
          <a:ext cx="2383367" cy="2383367"/>
        </a:xfrm>
        <a:prstGeom prst="triangle">
          <a:avLst/>
        </a:prstGeom>
        <a:solidFill>
          <a:schemeClr val="accent3">
            <a:hueOff val="1103416"/>
            <a:satOff val="-207"/>
            <a:lumOff val="5556"/>
            <a:alphaOff val="0"/>
          </a:schemeClr>
        </a:solidFill>
        <a:ln>
          <a:noFill/>
        </a:ln>
        <a:effectLst>
          <a:outerShdw blurRad="38100" dist="25400" dir="5400000" rotWithShape="0">
            <a:srgbClr val="000000">
              <a:alpha val="2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6) Clinic Plus</a:t>
          </a:r>
        </a:p>
      </dsp:txBody>
      <dsp:txXfrm>
        <a:off x="1942409" y="3575051"/>
        <a:ext cx="1191683" cy="1191683"/>
      </dsp:txXfrm>
    </dsp:sp>
    <dsp:sp modelId="{56D155C3-EE0D-4AD9-9B5E-410003D45533}">
      <dsp:nvSpPr>
        <dsp:cNvPr id="0" name=""/>
        <dsp:cNvSpPr/>
      </dsp:nvSpPr>
      <dsp:spPr>
        <a:xfrm rot="10800000">
          <a:off x="2617760" y="2383367"/>
          <a:ext cx="2383367" cy="2383367"/>
        </a:xfrm>
        <a:prstGeom prst="triangle">
          <a:avLst/>
        </a:prstGeom>
        <a:solidFill>
          <a:schemeClr val="accent3">
            <a:hueOff val="2206831"/>
            <a:satOff val="-414"/>
            <a:lumOff val="11111"/>
            <a:alphaOff val="0"/>
          </a:schemeClr>
        </a:solidFill>
        <a:ln>
          <a:noFill/>
        </a:ln>
        <a:effectLst>
          <a:outerShdw blurRad="38100" dist="25400" dir="5400000" rotWithShape="0">
            <a:srgbClr val="000000">
              <a:alpha val="2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5) Wheel</a:t>
          </a:r>
        </a:p>
      </dsp:txBody>
      <dsp:txXfrm rot="10800000">
        <a:off x="3213602" y="2383367"/>
        <a:ext cx="1191683" cy="1191683"/>
      </dsp:txXfrm>
    </dsp:sp>
    <dsp:sp modelId="{F4E01006-723F-4113-A00B-F2F9078F55B5}">
      <dsp:nvSpPr>
        <dsp:cNvPr id="0" name=""/>
        <dsp:cNvSpPr/>
      </dsp:nvSpPr>
      <dsp:spPr>
        <a:xfrm>
          <a:off x="3729935" y="2383367"/>
          <a:ext cx="2383367" cy="2383367"/>
        </a:xfrm>
        <a:prstGeom prst="triangle">
          <a:avLst/>
        </a:prstGeom>
        <a:solidFill>
          <a:schemeClr val="accent3">
            <a:hueOff val="3310247"/>
            <a:satOff val="-621"/>
            <a:lumOff val="16667"/>
            <a:alphaOff val="0"/>
          </a:schemeClr>
        </a:solidFill>
        <a:ln>
          <a:noFill/>
        </a:ln>
        <a:effectLst>
          <a:outerShdw blurRad="38100" dist="25400" dir="5400000" rotWithShape="0">
            <a:srgbClr val="000000">
              <a:alpha val="2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7)Pepsodent</a:t>
          </a:r>
        </a:p>
      </dsp:txBody>
      <dsp:txXfrm>
        <a:off x="4325777" y="3575051"/>
        <a:ext cx="1191683" cy="119168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74C40E-25A4-4F68-AC35-119A762910F3}">
      <dsp:nvSpPr>
        <dsp:cNvPr id="0" name=""/>
        <dsp:cNvSpPr/>
      </dsp:nvSpPr>
      <dsp:spPr>
        <a:xfrm>
          <a:off x="0" y="0"/>
          <a:ext cx="8911687" cy="743535"/>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Another Advertise From Unilever Brand</a:t>
          </a:r>
        </a:p>
      </dsp:txBody>
      <dsp:txXfrm>
        <a:off x="36296" y="36296"/>
        <a:ext cx="8839095" cy="6709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A8094-6743-4A28-B6F4-805076BD4D9B}">
      <dsp:nvSpPr>
        <dsp:cNvPr id="0" name=""/>
        <dsp:cNvSpPr/>
      </dsp:nvSpPr>
      <dsp:spPr>
        <a:xfrm>
          <a:off x="0" y="19332"/>
          <a:ext cx="9068283" cy="994500"/>
        </a:xfrm>
        <a:prstGeom prst="roundRect">
          <a:avLst/>
        </a:prstGeom>
        <a:solidFill>
          <a:schemeClr val="accent2">
            <a:shade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Analysis: Here I present Company’s Statistical data Value and data graph chart with it’s Revenue.</a:t>
          </a:r>
        </a:p>
      </dsp:txBody>
      <dsp:txXfrm>
        <a:off x="48547" y="67879"/>
        <a:ext cx="8971189" cy="89740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9AAAC-F207-47E2-AC32-687111AA80AD}">
      <dsp:nvSpPr>
        <dsp:cNvPr id="0" name=""/>
        <dsp:cNvSpPr/>
      </dsp:nvSpPr>
      <dsp:spPr>
        <a:xfrm>
          <a:off x="0" y="2066"/>
          <a:ext cx="9209861" cy="815490"/>
        </a:xfrm>
        <a:prstGeom prst="roundRect">
          <a:avLst/>
        </a:prstGeom>
        <a:solidFill>
          <a:schemeClr val="accent3">
            <a:alpha val="9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Conclusions Remarks:</a:t>
          </a:r>
        </a:p>
      </dsp:txBody>
      <dsp:txXfrm>
        <a:off x="39809" y="41875"/>
        <a:ext cx="9130243" cy="73587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05/8/layout/pyramid4">
  <dgm:title val=""/>
  <dgm:desc val=""/>
  <dgm:catLst>
    <dgm:cat type="pyramid" pri="4000"/>
    <dgm:cat type="relationship" pri="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useDef="1">
    <dgm:dataModel>
      <dgm:ptLst/>
      <dgm:bg/>
      <dgm:whole/>
    </dgm:dataModel>
  </dgm:styleData>
  <dgm:clrData useDef="1">
    <dgm:dataModel>
      <dgm:ptLst/>
      <dgm:bg/>
      <dgm:whole/>
    </dgm:dataModel>
  </dgm:clrData>
  <dgm:layoutNode name="compositeShape">
    <dgm:varLst>
      <dgm:chMax val="9"/>
      <dgm:dir/>
      <dgm:resizeHandles val="exact"/>
    </dgm:varLst>
    <dgm:alg type="composite">
      <dgm:param type="ar" val="1"/>
    </dgm:alg>
    <dgm:shape xmlns:r="http://schemas.openxmlformats.org/officeDocument/2006/relationships" r:blip="">
      <dgm:adjLst/>
    </dgm:shape>
    <dgm:presOf/>
    <dgm:choose name="Name0">
      <dgm:if name="Name1" axis="ch" ptType="node" func="cnt" op="lte" val="4">
        <dgm:choose name="Name2">
          <dgm:if name="Name3" axis="ch" ptType="node" func="cnt" op="equ" val="1">
            <dgm:constrLst>
              <dgm:constr type="primFontSz" for="ch" ptType="node" op="equ" val="65"/>
              <dgm:constr type="t" for="ch" forName="triangle1"/>
              <dgm:constr type="l" for="ch" forName="triangle1"/>
              <dgm:constr type="h" for="ch" forName="triangle1" refType="h"/>
              <dgm:constr type="w" for="ch" forName="triangle1" refType="h"/>
            </dgm:constrLst>
          </dgm:if>
          <dgm:else name="Name4">
            <dgm:constrLst>
              <dgm:constr type="primFontSz" for="ch" ptType="node" op="equ" val="65"/>
              <dgm:constr type="t" for="ch" forName="triangle1"/>
              <dgm:constr type="l" for="ch" forName="triangle1" refType="h" fact="0.25"/>
              <dgm:constr type="h" for="ch" forName="triangle1" refType="h" fact="0.5"/>
              <dgm:constr type="w" for="ch" forName="triangle1" refType="h" fact="0.5"/>
              <dgm:constr type="t" for="ch" forName="triangle2" refType="h" fact="0.5"/>
              <dgm:constr type="l" for="ch" forName="triangle2"/>
              <dgm:constr type="h" for="ch" forName="triangle2" refType="h" fact="0.5"/>
              <dgm:constr type="w" for="ch" forName="triangle2" refType="h" fact="0.5"/>
              <dgm:constr type="t" for="ch" forName="triangle3" refType="h" fact="0.5"/>
              <dgm:constr type="l" for="ch" forName="triangle3" refType="h" fact="0.25"/>
              <dgm:constr type="h" for="ch" forName="triangle3" refType="h" fact="0.5"/>
              <dgm:constr type="w" for="ch" forName="triangle3" refType="h" fact="0.5"/>
              <dgm:constr type="t" for="ch" forName="triangle4" refType="h" fact="0.5"/>
              <dgm:constr type="l" for="ch" forName="triangle4" refType="h" fact="0.5"/>
              <dgm:constr type="h" for="ch" forName="triangle4" refType="h" fact="0.5"/>
              <dgm:constr type="w" for="ch" forName="triangle4" refType="h" fact="0.5"/>
            </dgm:constrLst>
          </dgm:else>
        </dgm:choose>
      </dgm:if>
      <dgm:else name="Name5">
        <dgm:constrLst>
          <dgm:constr type="primFontSz" for="ch" ptType="node" op="equ" val="65"/>
          <dgm:constr type="t" for="ch" forName="triangle1"/>
          <dgm:constr type="l" for="ch" forName="triangle1" refType="h" fact="0.33"/>
          <dgm:constr type="h" for="ch" forName="triangle1" refType="h" fact="0.33"/>
          <dgm:constr type="w" for="ch" forName="triangle1" refType="h" fact="0.33"/>
          <dgm:constr type="t" for="ch" forName="triangle2" refType="h" fact="0.33"/>
          <dgm:constr type="l" for="ch" forName="triangle2" refType="h" fact="0.165"/>
          <dgm:constr type="h" for="ch" forName="triangle2" refType="h" fact="0.33"/>
          <dgm:constr type="w" for="ch" forName="triangle2" refType="h" fact="0.33"/>
          <dgm:constr type="t" for="ch" forName="triangle3" refType="h" fact="0.33"/>
          <dgm:constr type="l" for="ch" forName="triangle3" refType="h" fact="0.33"/>
          <dgm:constr type="h" for="ch" forName="triangle3" refType="h" fact="0.33"/>
          <dgm:constr type="w" for="ch" forName="triangle3" refType="h" fact="0.33"/>
          <dgm:constr type="t" for="ch" forName="triangle4" refType="h" fact="0.33"/>
          <dgm:constr type="l" for="ch" forName="triangle4" refType="h" fact="0.495"/>
          <dgm:constr type="h" for="ch" forName="triangle4" refType="h" fact="0.33"/>
          <dgm:constr type="w" for="ch" forName="triangle4" refType="h" fact="0.33"/>
          <dgm:constr type="t" for="ch" forName="triangle5" refType="h" fact="0.66"/>
          <dgm:constr type="l" for="ch" forName="triangle5"/>
          <dgm:constr type="h" for="ch" forName="triangle5" refType="h" fact="0.33"/>
          <dgm:constr type="w" for="ch" forName="triangle5" refType="h" fact="0.33"/>
          <dgm:constr type="t" for="ch" forName="triangle6" refType="h" fact="0.66"/>
          <dgm:constr type="l" for="ch" forName="triangle6" refType="h" fact="0.165"/>
          <dgm:constr type="h" for="ch" forName="triangle6" refType="h" fact="0.33"/>
          <dgm:constr type="w" for="ch" forName="triangle6" refType="h" fact="0.33"/>
          <dgm:constr type="t" for="ch" forName="triangle7" refType="h" fact="0.66"/>
          <dgm:constr type="l" for="ch" forName="triangle7" refType="h" fact="0.33"/>
          <dgm:constr type="h" for="ch" forName="triangle7" refType="h" fact="0.33"/>
          <dgm:constr type="w" for="ch" forName="triangle7" refType="h" fact="0.33"/>
          <dgm:constr type="t" for="ch" forName="triangle8" refType="h" fact="0.66"/>
          <dgm:constr type="l" for="ch" forName="triangle8" refType="h" fact="0.495"/>
          <dgm:constr type="h" for="ch" forName="triangle8" refType="h" fact="0.33"/>
          <dgm:constr type="w" for="ch" forName="triangle8" refType="h" fact="0.33"/>
          <dgm:constr type="t" for="ch" forName="triangle9" refType="h" fact="0.66"/>
          <dgm:constr type="l" for="ch" forName="triangle9" refType="h" fact="0.66"/>
          <dgm:constr type="h" for="ch" forName="triangle9" refType="h" fact="0.33"/>
          <dgm:constr type="w" for="ch" forName="triangle9" refType="h" fact="0.33"/>
        </dgm:constrLst>
      </dgm:else>
    </dgm:choose>
    <dgm:ruleLst/>
    <dgm:choose name="Name6">
      <dgm:if name="Name7" axis="ch" ptType="node" func="cnt" op="gte" val="1">
        <dgm:layoutNode name="triangle1" styleLbl="node1">
          <dgm:varLst>
            <dgm:bulletEnabled val="1"/>
          </dgm:varLst>
          <dgm:alg type="tx">
            <dgm:param type="txAnchorVertCh" val="mid"/>
          </dgm:alg>
          <dgm:shape xmlns:r="http://schemas.openxmlformats.org/officeDocument/2006/relationships" type="triangle"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8"/>
    </dgm:choose>
    <dgm:choose name="Name9">
      <dgm:if name="Name10" axis="ch" ptType="node" func="cnt" op="gte" val="2">
        <dgm:layoutNode name="triangle2" styleLbl="node1">
          <dgm:varLst>
            <dgm:bulletEnabled val="1"/>
          </dgm:varLst>
          <dgm:alg type="tx">
            <dgm:param type="txAnchorVertCh" val="mid"/>
          </dgm:alg>
          <dgm:shape xmlns:r="http://schemas.openxmlformats.org/officeDocument/2006/relationships" type="triangle" r:blip="">
            <dgm:adjLst/>
          </dgm:shape>
          <dgm:choose name="Name11">
            <dgm:if name="Name12" func="var" arg="dir" op="equ" val="norm">
              <dgm:presOf axis="ch desOrSelf" ptType="node node" st="2 1" cnt="1 0"/>
            </dgm:if>
            <dgm:else name="Name13">
              <dgm:presOf axis="ch desOrSelf" ptType="node node" st="4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3" styleLbl="node1">
          <dgm:varLst>
            <dgm:bulletEnabled val="1"/>
          </dgm:varLst>
          <dgm:alg type="tx">
            <dgm:param type="txAnchorVertCh" val="mid"/>
          </dgm:alg>
          <dgm:shape xmlns:r="http://schemas.openxmlformats.org/officeDocument/2006/relationships" rot="180" type="triangle"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4" styleLbl="node1">
          <dgm:varLst>
            <dgm:bulletEnabled val="1"/>
          </dgm:varLst>
          <dgm:alg type="tx">
            <dgm:param type="txAnchorVertCh" val="mid"/>
          </dgm:alg>
          <dgm:shape xmlns:r="http://schemas.openxmlformats.org/officeDocument/2006/relationships" type="triangle" r:blip="">
            <dgm:adjLst/>
          </dgm:shape>
          <dgm:choose name="Name14">
            <dgm:if name="Name15" func="var" arg="dir" op="equ" val="norm">
              <dgm:presOf axis="ch desOrSelf" ptType="node node" st="4 1" cnt="1 0"/>
            </dgm:if>
            <dgm:else name="Name16">
              <dgm:presOf axis="ch desOrSelf" ptType="node node" st="2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7"/>
    </dgm:choose>
    <dgm:choose name="Name18">
      <dgm:if name="Name19" axis="ch" ptType="node" func="cnt" op="gte" val="5">
        <dgm:layoutNode name="triangle5" styleLbl="node1">
          <dgm:varLst>
            <dgm:bulletEnabled val="1"/>
          </dgm:varLst>
          <dgm:alg type="tx">
            <dgm:param type="txAnchorVertCh" val="mid"/>
          </dgm:alg>
          <dgm:shape xmlns:r="http://schemas.openxmlformats.org/officeDocument/2006/relationships" type="triangle" r:blip="">
            <dgm:adjLst/>
          </dgm:shape>
          <dgm:choose name="Name20">
            <dgm:if name="Name21" func="var" arg="dir" op="equ" val="norm">
              <dgm:presOf axis="ch desOrSelf" ptType="node node" st="5 1" cnt="1 0"/>
            </dgm:if>
            <dgm:else name="Name22">
              <dgm:presOf axis="ch desOrSelf" ptType="node node" st="9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6" styleLbl="node1">
          <dgm:varLst>
            <dgm:bulletEnabled val="1"/>
          </dgm:varLst>
          <dgm:alg type="tx">
            <dgm:param type="txAnchorVertCh" val="mid"/>
          </dgm:alg>
          <dgm:shape xmlns:r="http://schemas.openxmlformats.org/officeDocument/2006/relationships" rot="180" type="triangle" r:blip="">
            <dgm:adjLst/>
          </dgm:shape>
          <dgm:choose name="Name23">
            <dgm:if name="Name24" func="var" arg="dir" op="equ" val="norm">
              <dgm:presOf axis="ch desOrSelf" ptType="node node" st="6 1" cnt="1 0"/>
            </dgm:if>
            <dgm:else name="Name25">
              <dgm:presOf axis="ch desOrSelf" ptType="node node" st="8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7" styleLbl="node1">
          <dgm:varLst>
            <dgm:bulletEnabled val="1"/>
          </dgm:varLst>
          <dgm:alg type="tx">
            <dgm:param type="txAnchorVertCh" val="mid"/>
          </dgm:alg>
          <dgm:shape xmlns:r="http://schemas.openxmlformats.org/officeDocument/2006/relationships" type="triangle" r:blip="">
            <dgm:adjLst/>
          </dgm:shape>
          <dgm:presOf axis="ch desOrSelf" ptType="node node" st="7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8" styleLbl="node1">
          <dgm:varLst>
            <dgm:bulletEnabled val="1"/>
          </dgm:varLst>
          <dgm:alg type="tx">
            <dgm:param type="txAnchorVertCh" val="mid"/>
          </dgm:alg>
          <dgm:shape xmlns:r="http://schemas.openxmlformats.org/officeDocument/2006/relationships" rot="180" type="triangle" r:blip="">
            <dgm:adjLst/>
          </dgm:shape>
          <dgm:choose name="Name26">
            <dgm:if name="Name27" func="var" arg="dir" op="equ" val="norm">
              <dgm:presOf axis="ch desOrSelf" ptType="node node" st="8 1" cnt="1 0"/>
            </dgm:if>
            <dgm:else name="Name28">
              <dgm:presOf axis="ch desOrSelf" ptType="node node" st="6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9" styleLbl="node1">
          <dgm:varLst>
            <dgm:bulletEnabled val="1"/>
          </dgm:varLst>
          <dgm:alg type="tx">
            <dgm:param type="txAnchorVertCh" val="mid"/>
          </dgm:alg>
          <dgm:shape xmlns:r="http://schemas.openxmlformats.org/officeDocument/2006/relationships" type="triangle" r:blip="">
            <dgm:adjLst/>
          </dgm:shape>
          <dgm:choose name="Name29">
            <dgm:if name="Name30" func="var" arg="dir" op="equ" val="norm">
              <dgm:presOf axis="ch desOrSelf" ptType="node node" st="9 1" cnt="1 0"/>
            </dgm:if>
            <dgm:else name="Name31">
              <dgm:presOf axis="ch desOrSelf" ptType="node node" st="5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2"/>
    </dgm:choose>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9/2/quickstyle/3d8">
  <dgm:title val=""/>
  <dgm:desc val=""/>
  <dgm:catLst>
    <dgm:cat type="3D" pri="11800"/>
  </dgm:catLst>
  <dgm:scene3d>
    <a:camera prst="perspectiveHeroicExtremeRightFacing" zoom="82000">
      <a:rot lat="21300000" lon="20400000" rev="180000"/>
    </a:camera>
    <a:lightRig rig="morning" dir="t">
      <a:rot lat="0" lon="0" rev="20400000"/>
    </a:lightRig>
  </dgm:scene3d>
  <dgm:styleLbl name="node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0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60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635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1520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conF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90500" prstMaterial="matte">
      <a:bevelT w="120650" h="38100"/>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solidFgAcc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152400" extrusionH="63500" prstMaterial="matte">
      <a:bevelT w="44450" h="6350" prst="relaxedInset"/>
      <a:contourClr>
        <a:schemeClr val="bg1"/>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190500" prstMaterial="matte">
      <a:bevelT w="120650" h="38100" prst="relaxedInset"/>
      <a:bevelB w="120650" h="571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jpeg>
</file>

<file path=ppt/media/image5.jpe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A80553-030A-43A1-B8AF-BAEE044C1911}" type="datetimeFigureOut">
              <a:rPr lang="en-US" smtClean="0"/>
              <a:t>10/7/2024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F2B285-16BC-4AF3-AA3B-A139537E4A71}" type="slidenum">
              <a:rPr lang="en-US" smtClean="0"/>
              <a:t>‹#›</a:t>
            </a:fld>
            <a:endParaRPr lang="en-US"/>
          </a:p>
        </p:txBody>
      </p:sp>
    </p:spTree>
    <p:extLst>
      <p:ext uri="{BB962C8B-B14F-4D97-AF65-F5344CB8AC3E}">
        <p14:creationId xmlns:p14="http://schemas.microsoft.com/office/powerpoint/2010/main" val="2015283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F2B285-16BC-4AF3-AA3B-A139537E4A71}" type="slidenum">
              <a:rPr lang="en-US" smtClean="0"/>
              <a:t>4</a:t>
            </a:fld>
            <a:endParaRPr lang="en-US"/>
          </a:p>
        </p:txBody>
      </p:sp>
    </p:spTree>
    <p:extLst>
      <p:ext uri="{BB962C8B-B14F-4D97-AF65-F5344CB8AC3E}">
        <p14:creationId xmlns:p14="http://schemas.microsoft.com/office/powerpoint/2010/main" val="1371063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244729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703798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7C37E45-6727-4698-85DC-7AD68E6B06B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140753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0657075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7C37E45-6727-4698-85DC-7AD68E6B06B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232002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29071259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27832521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1255378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4240368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001466-3524-46B0-AE90-A7666DD323AF}" type="datetimeFigureOut">
              <a:rPr lang="en-US" smtClean="0"/>
              <a:t>10/7/2024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531504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299489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001466-3524-46B0-AE90-A7666DD323AF}" type="datetimeFigureOut">
              <a:rPr lang="en-US" smtClean="0"/>
              <a:t>10/7/2024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401151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001466-3524-46B0-AE90-A7666DD323AF}" type="datetimeFigureOut">
              <a:rPr lang="en-US" smtClean="0"/>
              <a:t>10/7/2024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240333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001466-3524-46B0-AE90-A7666DD323AF}" type="datetimeFigureOut">
              <a:rPr lang="en-US" smtClean="0"/>
              <a:t>10/7/2024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410015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3762696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001466-3524-46B0-AE90-A7666DD323AF}" type="datetimeFigureOut">
              <a:rPr lang="en-US" smtClean="0"/>
              <a:t>10/7/2024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7C37E45-6727-4698-85DC-7AD68E6B06B0}" type="slidenum">
              <a:rPr lang="en-US" smtClean="0"/>
              <a:t>‹#›</a:t>
            </a:fld>
            <a:endParaRPr lang="en-US"/>
          </a:p>
        </p:txBody>
      </p:sp>
    </p:spTree>
    <p:extLst>
      <p:ext uri="{BB962C8B-B14F-4D97-AF65-F5344CB8AC3E}">
        <p14:creationId xmlns:p14="http://schemas.microsoft.com/office/powerpoint/2010/main" val="2821645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1001466-3524-46B0-AE90-A7666DD323AF}" type="datetimeFigureOut">
              <a:rPr lang="en-US" smtClean="0"/>
              <a:t>10/7/2024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7C37E45-6727-4698-85DC-7AD68E6B06B0}" type="slidenum">
              <a:rPr lang="en-US" smtClean="0"/>
              <a:t>‹#›</a:t>
            </a:fld>
            <a:endParaRPr lang="en-US"/>
          </a:p>
        </p:txBody>
      </p:sp>
    </p:spTree>
    <p:extLst>
      <p:ext uri="{BB962C8B-B14F-4D97-AF65-F5344CB8AC3E}">
        <p14:creationId xmlns:p14="http://schemas.microsoft.com/office/powerpoint/2010/main" val="2098463771"/>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png"/><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5.xml"/><Relationship Id="rId13" Type="http://schemas.openxmlformats.org/officeDocument/2006/relationships/diagramLayout" Target="../diagrams/layout6.xml"/><Relationship Id="rId3" Type="http://schemas.openxmlformats.org/officeDocument/2006/relationships/diagramLayout" Target="../diagrams/layout4.xml"/><Relationship Id="rId7" Type="http://schemas.openxmlformats.org/officeDocument/2006/relationships/diagramData" Target="../diagrams/data5.xml"/><Relationship Id="rId12" Type="http://schemas.openxmlformats.org/officeDocument/2006/relationships/diagramData" Target="../diagrams/data6.xml"/><Relationship Id="rId2" Type="http://schemas.openxmlformats.org/officeDocument/2006/relationships/diagramData" Target="../diagrams/data4.xml"/><Relationship Id="rId16" Type="http://schemas.microsoft.com/office/2007/relationships/diagramDrawing" Target="../diagrams/drawing6.xml"/><Relationship Id="rId1" Type="http://schemas.openxmlformats.org/officeDocument/2006/relationships/slideLayout" Target="../slideLayouts/slideLayout2.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5" Type="http://schemas.openxmlformats.org/officeDocument/2006/relationships/diagramColors" Target="../diagrams/colors6.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 Id="rId14" Type="http://schemas.openxmlformats.org/officeDocument/2006/relationships/diagramQuickStyle" Target="../diagrams/quickStyl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xml"/><Relationship Id="rId7" Type="http://schemas.openxmlformats.org/officeDocument/2006/relationships/diagramColors" Target="../diagrams/colors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chart" Target="../charts/chart1.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F8C151C5-1690-1148-27A3-6E176C959D4B}"/>
              </a:ext>
            </a:extLst>
          </p:cNvPr>
          <p:cNvGraphicFramePr/>
          <p:nvPr>
            <p:extLst>
              <p:ext uri="{D42A27DB-BD31-4B8C-83A1-F6EECF244321}">
                <p14:modId xmlns:p14="http://schemas.microsoft.com/office/powerpoint/2010/main" val="2016814766"/>
              </p:ext>
            </p:extLst>
          </p:nvPr>
        </p:nvGraphicFramePr>
        <p:xfrm>
          <a:off x="1420109" y="2333640"/>
          <a:ext cx="10248430" cy="25862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965698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advClick="0">
        <p15:prstTrans prst="curtains"/>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302CE5EC-E7F3-345B-11E3-6739B455D586}"/>
              </a:ext>
            </a:extLst>
          </p:cNvPr>
          <p:cNvGraphicFramePr/>
          <p:nvPr>
            <p:extLst>
              <p:ext uri="{D42A27DB-BD31-4B8C-83A1-F6EECF244321}">
                <p14:modId xmlns:p14="http://schemas.microsoft.com/office/powerpoint/2010/main" val="615009381"/>
              </p:ext>
            </p:extLst>
          </p:nvPr>
        </p:nvGraphicFramePr>
        <p:xfrm>
          <a:off x="2589212" y="946778"/>
          <a:ext cx="9209861" cy="819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Content Placeholder 6">
            <a:extLst>
              <a:ext uri="{FF2B5EF4-FFF2-40B4-BE49-F238E27FC236}">
                <a16:creationId xmlns:a16="http://schemas.microsoft.com/office/drawing/2014/main" id="{586E5A2B-860C-0FEC-ADC5-B73D8D823E4A}"/>
              </a:ext>
            </a:extLst>
          </p:cNvPr>
          <p:cNvSpPr>
            <a:spLocks noGrp="1"/>
          </p:cNvSpPr>
          <p:nvPr>
            <p:ph idx="1"/>
          </p:nvPr>
        </p:nvSpPr>
        <p:spPr/>
        <p:txBody>
          <a:bodyPr>
            <a:normAutofit/>
          </a:bodyPr>
          <a:lstStyle/>
          <a:p>
            <a:pPr algn="just"/>
            <a:r>
              <a:rPr lang="en-US" sz="2800" i="1" dirty="0">
                <a:latin typeface="Times New Roman" panose="02020603050405020304" pitchFamily="18" charset="0"/>
                <a:cs typeface="Times New Roman" panose="02020603050405020304" pitchFamily="18" charset="0"/>
              </a:rPr>
              <a:t>Unilever, a multinational consumer goods company, has established a significant presence in the global market with its diverse range of products. Through its focus on sustainable practices and consumer needs, Unilever has successfully positioned itself as a leading player in various industries. The company's commitment to innovation and social responsibility has contributed to its enduring success and positive impact on communities worldwide.</a:t>
            </a:r>
          </a:p>
        </p:txBody>
      </p:sp>
    </p:spTree>
    <p:extLst>
      <p:ext uri="{BB962C8B-B14F-4D97-AF65-F5344CB8AC3E}">
        <p14:creationId xmlns:p14="http://schemas.microsoft.com/office/powerpoint/2010/main" val="3896819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withEffect">
                                  <p:stCondLst>
                                    <p:cond delay="0"/>
                                  </p:stCondLst>
                                  <p:childTnLst>
                                    <p:animRot by="120000">
                                      <p:cBhvr>
                                        <p:cTn id="6" dur="100" fill="hold">
                                          <p:stCondLst>
                                            <p:cond delay="0"/>
                                          </p:stCondLst>
                                        </p:cTn>
                                        <p:tgtEl>
                                          <p:spTgt spid="7">
                                            <p:txEl>
                                              <p:pRg st="0" end="0"/>
                                            </p:txEl>
                                          </p:spTgt>
                                        </p:tgtEl>
                                        <p:attrNameLst>
                                          <p:attrName>r</p:attrName>
                                        </p:attrNameLst>
                                      </p:cBhvr>
                                    </p:animRot>
                                    <p:animRot by="-240000">
                                      <p:cBhvr>
                                        <p:cTn id="7" dur="200" fill="hold">
                                          <p:stCondLst>
                                            <p:cond delay="200"/>
                                          </p:stCondLst>
                                        </p:cTn>
                                        <p:tgtEl>
                                          <p:spTgt spid="7">
                                            <p:txEl>
                                              <p:pRg st="0" end="0"/>
                                            </p:txEl>
                                          </p:spTgt>
                                        </p:tgtEl>
                                        <p:attrNameLst>
                                          <p:attrName>r</p:attrName>
                                        </p:attrNameLst>
                                      </p:cBhvr>
                                    </p:animRot>
                                    <p:animRot by="240000">
                                      <p:cBhvr>
                                        <p:cTn id="8" dur="200" fill="hold">
                                          <p:stCondLst>
                                            <p:cond delay="400"/>
                                          </p:stCondLst>
                                        </p:cTn>
                                        <p:tgtEl>
                                          <p:spTgt spid="7">
                                            <p:txEl>
                                              <p:pRg st="0" end="0"/>
                                            </p:txEl>
                                          </p:spTgt>
                                        </p:tgtEl>
                                        <p:attrNameLst>
                                          <p:attrName>r</p:attrName>
                                        </p:attrNameLst>
                                      </p:cBhvr>
                                    </p:animRot>
                                    <p:animRot by="-240000">
                                      <p:cBhvr>
                                        <p:cTn id="9" dur="200" fill="hold">
                                          <p:stCondLst>
                                            <p:cond delay="600"/>
                                          </p:stCondLst>
                                        </p:cTn>
                                        <p:tgtEl>
                                          <p:spTgt spid="7">
                                            <p:txEl>
                                              <p:pRg st="0" end="0"/>
                                            </p:txEl>
                                          </p:spTgt>
                                        </p:tgtEl>
                                        <p:attrNameLst>
                                          <p:attrName>r</p:attrName>
                                        </p:attrNameLst>
                                      </p:cBhvr>
                                    </p:animRot>
                                    <p:animRot by="120000">
                                      <p:cBhvr>
                                        <p:cTn id="10" dur="200" fill="hold">
                                          <p:stCondLst>
                                            <p:cond delay="800"/>
                                          </p:stCondLst>
                                        </p:cTn>
                                        <p:tgtEl>
                                          <p:spTgt spid="7">
                                            <p:txEl>
                                              <p:pRg st="0" end="0"/>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2AC108-1504-A496-1B24-BB961E8E5DF7}"/>
              </a:ext>
            </a:extLst>
          </p:cNvPr>
          <p:cNvSpPr/>
          <p:nvPr/>
        </p:nvSpPr>
        <p:spPr>
          <a:xfrm>
            <a:off x="4202850" y="3205874"/>
            <a:ext cx="3647152" cy="923330"/>
          </a:xfrm>
          <a:prstGeom prst="rect">
            <a:avLst/>
          </a:prstGeom>
          <a:noFill/>
        </p:spPr>
        <p:txBody>
          <a:bodyPr wrap="non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a:t>
            </a:r>
          </a:p>
        </p:txBody>
      </p:sp>
      <p:sp>
        <p:nvSpPr>
          <p:cNvPr id="9" name="Rectangle 8">
            <a:extLst>
              <a:ext uri="{FF2B5EF4-FFF2-40B4-BE49-F238E27FC236}">
                <a16:creationId xmlns:a16="http://schemas.microsoft.com/office/drawing/2014/main" id="{9E497456-EF71-07BE-53AD-A3CDA3DC33C6}"/>
              </a:ext>
            </a:extLst>
          </p:cNvPr>
          <p:cNvSpPr/>
          <p:nvPr/>
        </p:nvSpPr>
        <p:spPr>
          <a:xfrm>
            <a:off x="1216930" y="2044005"/>
            <a:ext cx="9400330" cy="923330"/>
          </a:xfrm>
          <a:prstGeom prst="rect">
            <a:avLst/>
          </a:prstGeom>
          <a:noFill/>
        </p:spPr>
        <p:txBody>
          <a:bodyPr wrap="non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That’s all of My Presentation</a:t>
            </a:r>
          </a:p>
        </p:txBody>
      </p:sp>
    </p:spTree>
    <p:extLst>
      <p:ext uri="{BB962C8B-B14F-4D97-AF65-F5344CB8AC3E}">
        <p14:creationId xmlns:p14="http://schemas.microsoft.com/office/powerpoint/2010/main" val="2251693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2" presetClass="entr" presetSubtype="4"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D2624CC4-FE10-297C-45B0-EE209D41F948}"/>
              </a:ext>
            </a:extLst>
          </p:cNvPr>
          <p:cNvGraphicFramePr/>
          <p:nvPr>
            <p:extLst>
              <p:ext uri="{D42A27DB-BD31-4B8C-83A1-F6EECF244321}">
                <p14:modId xmlns:p14="http://schemas.microsoft.com/office/powerpoint/2010/main" val="711011959"/>
              </p:ext>
            </p:extLst>
          </p:nvPr>
        </p:nvGraphicFramePr>
        <p:xfrm>
          <a:off x="1146313" y="1007924"/>
          <a:ext cx="9144000" cy="5525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5A2D8659-B61D-4E10-D5A3-8CA74B1113EC}"/>
              </a:ext>
            </a:extLst>
          </p:cNvPr>
          <p:cNvSpPr txBox="1"/>
          <p:nvPr/>
        </p:nvSpPr>
        <p:spPr>
          <a:xfrm>
            <a:off x="1146313" y="2339767"/>
            <a:ext cx="9144000" cy="4819781"/>
          </a:xfrm>
          <a:prstGeom prst="rect">
            <a:avLst/>
          </a:prstGeom>
          <a:noFill/>
        </p:spPr>
        <p:txBody>
          <a:bodyPr wrap="square" rtlCol="0">
            <a:spAutoFit/>
          </a:bodyPr>
          <a:lstStyle/>
          <a:p>
            <a:pPr marL="0" marR="0" algn="ctr">
              <a:lnSpc>
                <a:spcPct val="115000"/>
              </a:lnSpc>
              <a:spcBef>
                <a:spcPts val="1800"/>
              </a:spcBef>
              <a:spcAft>
                <a:spcPts val="400"/>
              </a:spcAft>
            </a:pPr>
            <a:endPar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ct val="115000"/>
              </a:lnSpc>
              <a:spcBef>
                <a:spcPts val="1800"/>
              </a:spcBef>
              <a:spcAft>
                <a:spcPts val="400"/>
              </a:spcAft>
            </a:pPr>
            <a:endParaRPr lang="en-US" sz="2400" kern="100" dirty="0">
              <a:solidFill>
                <a:srgbClr val="0F4761"/>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spcBef>
                <a:spcPts val="1800"/>
              </a:spcBef>
              <a:spcAft>
                <a:spcPts val="400"/>
              </a:spcAft>
            </a:pPr>
            <a:r>
              <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rPr>
              <a:t>A Report About Unilever Consumer Care Limited</a:t>
            </a:r>
          </a:p>
          <a:p>
            <a:pPr marL="0" marR="0" algn="ctr">
              <a:spcBef>
                <a:spcPts val="800"/>
              </a:spcBef>
              <a:spcAft>
                <a:spcPts val="400"/>
              </a:spcAft>
            </a:pPr>
            <a:r>
              <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rPr>
              <a:t>Name: MD. AL MARUF</a:t>
            </a:r>
          </a:p>
          <a:p>
            <a:pPr marL="0" marR="0" algn="ctr">
              <a:spcBef>
                <a:spcPts val="800"/>
              </a:spcBef>
              <a:spcAft>
                <a:spcPts val="400"/>
              </a:spcAft>
            </a:pPr>
            <a:r>
              <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rPr>
              <a:t>Batch No: 21</a:t>
            </a:r>
          </a:p>
          <a:p>
            <a:pPr marL="0" marR="0" algn="ctr">
              <a:spcBef>
                <a:spcPts val="800"/>
              </a:spcBef>
              <a:spcAft>
                <a:spcPts val="400"/>
              </a:spcAft>
            </a:pPr>
            <a:r>
              <a:rPr lang="en-US" sz="2400" kern="100" dirty="0">
                <a:solidFill>
                  <a:srgbClr val="0F4761"/>
                </a:solidFill>
                <a:latin typeface="Times New Roman" panose="02020603050405020304" pitchFamily="18" charset="0"/>
                <a:ea typeface="Times New Roman" panose="02020603050405020304" pitchFamily="18" charset="0"/>
                <a:cs typeface="Times New Roman" panose="02020603050405020304" pitchFamily="18" charset="0"/>
              </a:rPr>
              <a:t>Roll: 01-021-15</a:t>
            </a:r>
            <a:endPar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spcBef>
                <a:spcPts val="800"/>
              </a:spcBef>
              <a:spcAft>
                <a:spcPts val="400"/>
              </a:spcAft>
            </a:pPr>
            <a:r>
              <a:rPr lang="en-US" sz="2400" kern="100" dirty="0">
                <a:solidFill>
                  <a:srgbClr val="0F4761"/>
                </a:solidFill>
                <a:latin typeface="Times New Roman" panose="02020603050405020304" pitchFamily="18" charset="0"/>
                <a:ea typeface="Times New Roman" panose="02020603050405020304" pitchFamily="18" charset="0"/>
                <a:cs typeface="Times New Roman" panose="02020603050405020304" pitchFamily="18" charset="0"/>
              </a:rPr>
              <a:t>Department of Political Science</a:t>
            </a:r>
            <a:endPar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spcBef>
                <a:spcPts val="800"/>
              </a:spcBef>
              <a:spcAft>
                <a:spcPts val="400"/>
              </a:spcAft>
            </a:pPr>
            <a:r>
              <a:rPr lang="en-US" sz="2400" kern="100" dirty="0">
                <a:solidFill>
                  <a:srgbClr val="0F4761"/>
                </a:solidFill>
                <a:effectLst/>
                <a:latin typeface="Times New Roman" panose="02020603050405020304" pitchFamily="18" charset="0"/>
                <a:ea typeface="Times New Roman" panose="02020603050405020304" pitchFamily="18" charset="0"/>
                <a:cs typeface="Times New Roman" panose="02020603050405020304" pitchFamily="18" charset="0"/>
              </a:rPr>
              <a:t>Date: October 04, 2024</a:t>
            </a:r>
          </a:p>
          <a:p>
            <a:endParaRPr lang="en-US" dirty="0"/>
          </a:p>
        </p:txBody>
      </p:sp>
      <p:pic>
        <p:nvPicPr>
          <p:cNvPr id="5" name="Picture 4">
            <a:extLst>
              <a:ext uri="{FF2B5EF4-FFF2-40B4-BE49-F238E27FC236}">
                <a16:creationId xmlns:a16="http://schemas.microsoft.com/office/drawing/2014/main" id="{F28BD79A-1D3A-7D81-4FA3-307CE591822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21156" y="1415428"/>
            <a:ext cx="3929789" cy="2619859"/>
          </a:xfrm>
          <a:prstGeom prst="rect">
            <a:avLst/>
          </a:prstGeom>
        </p:spPr>
      </p:pic>
    </p:spTree>
    <p:extLst>
      <p:ext uri="{BB962C8B-B14F-4D97-AF65-F5344CB8AC3E}">
        <p14:creationId xmlns:p14="http://schemas.microsoft.com/office/powerpoint/2010/main" val="1720255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E2CBE-1E2C-084A-3643-3C16BDFCE6F7}"/>
              </a:ext>
            </a:extLst>
          </p:cNvPr>
          <p:cNvSpPr>
            <a:spLocks noGrp="1"/>
          </p:cNvSpPr>
          <p:nvPr>
            <p:ph type="title"/>
          </p:nvPr>
        </p:nvSpPr>
        <p:spPr>
          <a:xfrm>
            <a:off x="2592925" y="624110"/>
            <a:ext cx="8911687" cy="707733"/>
          </a:xfrm>
          <a:ln>
            <a:solidFill>
              <a:srgbClr val="00B050"/>
            </a:solidFill>
          </a:ln>
        </p:spPr>
        <p:txBody>
          <a:bodyPr/>
          <a:lstStyle/>
          <a:p>
            <a:r>
              <a:rPr lang="en-US" dirty="0"/>
              <a:t>…</a:t>
            </a:r>
          </a:p>
        </p:txBody>
      </p:sp>
      <p:sp>
        <p:nvSpPr>
          <p:cNvPr id="5" name="Content Placeholder 4">
            <a:extLst>
              <a:ext uri="{FF2B5EF4-FFF2-40B4-BE49-F238E27FC236}">
                <a16:creationId xmlns:a16="http://schemas.microsoft.com/office/drawing/2014/main" id="{A12435F0-98DA-D6FA-3D44-78A62050583E}"/>
              </a:ext>
            </a:extLst>
          </p:cNvPr>
          <p:cNvSpPr>
            <a:spLocks noGrp="1"/>
          </p:cNvSpPr>
          <p:nvPr>
            <p:ph idx="1"/>
          </p:nvPr>
        </p:nvSpPr>
        <p:spPr>
          <a:ln>
            <a:solidFill>
              <a:schemeClr val="accent2"/>
            </a:solidFill>
          </a:ln>
        </p:spPr>
        <p:txBody>
          <a:bodyPr>
            <a:normAutofit fontScale="92500" lnSpcReduction="10000"/>
          </a:bodyPr>
          <a:lstStyle/>
          <a:p>
            <a:pPr algn="just"/>
            <a:r>
              <a:rPr lang="en-US" sz="2800" dirty="0">
                <a:latin typeface="Times New Roman" panose="02020603050405020304" pitchFamily="18" charset="0"/>
                <a:cs typeface="Times New Roman" panose="02020603050405020304" pitchFamily="18" charset="0"/>
              </a:rPr>
              <a:t>Unilever PLC is a British multinational fast-moving consumer goods company founded on 2 September 1929 following the merger of British soap maker Lever Brothers and Dutch margarine producer Margarine Uni. It is headquartered in London, England. The company's products include baby food, beauty products, bottled water, breakfast cereals, cleaning agents, condiments, dairy products, energy drinks, healthcare and hygiene products, ice cream, instant coffee, instant noodles, pet food, pharmaceuticals, soft drinks, tea, and toothpaste.</a:t>
            </a:r>
          </a:p>
          <a:p>
            <a:pPr marL="0" indent="0">
              <a:buNone/>
            </a:pPr>
            <a:endParaRPr lang="en-US" b="1" dirty="0"/>
          </a:p>
        </p:txBody>
      </p:sp>
      <p:sp>
        <p:nvSpPr>
          <p:cNvPr id="6" name="Rectangle 5">
            <a:extLst>
              <a:ext uri="{FF2B5EF4-FFF2-40B4-BE49-F238E27FC236}">
                <a16:creationId xmlns:a16="http://schemas.microsoft.com/office/drawing/2014/main" id="{9FB13E27-1191-C177-751A-402805E8640E}"/>
              </a:ext>
            </a:extLst>
          </p:cNvPr>
          <p:cNvSpPr/>
          <p:nvPr/>
        </p:nvSpPr>
        <p:spPr>
          <a:xfrm>
            <a:off x="5177202" y="485113"/>
            <a:ext cx="3567003" cy="923330"/>
          </a:xfrm>
          <a:prstGeom prst="rect">
            <a:avLst/>
          </a:prstGeom>
          <a:noFill/>
        </p:spPr>
        <p:txBody>
          <a:bodyPr wrap="non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Overview:</a:t>
            </a:r>
          </a:p>
        </p:txBody>
      </p:sp>
    </p:spTree>
    <p:extLst>
      <p:ext uri="{BB962C8B-B14F-4D97-AF65-F5344CB8AC3E}">
        <p14:creationId xmlns:p14="http://schemas.microsoft.com/office/powerpoint/2010/main" val="15591094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fade">
                                      <p:cBhvr>
                                        <p:cTn id="7" dur="1000"/>
                                        <p:tgtEl>
                                          <p:spTgt spid="5">
                                            <p:bg/>
                                          </p:spTgt>
                                        </p:tgtEl>
                                      </p:cBhvr>
                                    </p:animEffect>
                                    <p:anim calcmode="lin" valueType="num">
                                      <p:cBhvr>
                                        <p:cTn id="8" dur="1000" fill="hold"/>
                                        <p:tgtEl>
                                          <p:spTgt spid="5">
                                            <p:bg/>
                                          </p:spTgt>
                                        </p:tgtEl>
                                        <p:attrNameLst>
                                          <p:attrName>ppt_x</p:attrName>
                                        </p:attrNameLst>
                                      </p:cBhvr>
                                      <p:tavLst>
                                        <p:tav tm="0">
                                          <p:val>
                                            <p:strVal val="#ppt_x"/>
                                          </p:val>
                                        </p:tav>
                                        <p:tav tm="100000">
                                          <p:val>
                                            <p:strVal val="#ppt_x"/>
                                          </p:val>
                                        </p:tav>
                                      </p:tavLst>
                                    </p:anim>
                                    <p:anim calcmode="lin" valueType="num">
                                      <p:cBhvr>
                                        <p:cTn id="9" dur="1000" fill="hold"/>
                                        <p:tgtEl>
                                          <p:spTgt spid="5">
                                            <p:bg/>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1000"/>
                                        <p:tgtEl>
                                          <p:spTgt spid="5">
                                            <p:txEl>
                                              <p:pRg st="0" end="0"/>
                                            </p:txEl>
                                          </p:spTgt>
                                        </p:tgtEl>
                                      </p:cBhvr>
                                    </p:animEffect>
                                    <p:anim calcmode="lin" valueType="num">
                                      <p:cBhvr>
                                        <p:cTn id="1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C5B49978-330E-A42B-A85C-EC71B8FE8471}"/>
              </a:ext>
            </a:extLst>
          </p:cNvPr>
          <p:cNvGraphicFramePr/>
          <p:nvPr>
            <p:extLst>
              <p:ext uri="{D42A27DB-BD31-4B8C-83A1-F6EECF244321}">
                <p14:modId xmlns:p14="http://schemas.microsoft.com/office/powerpoint/2010/main" val="2095085240"/>
              </p:ext>
            </p:extLst>
          </p:nvPr>
        </p:nvGraphicFramePr>
        <p:xfrm>
          <a:off x="1936897" y="462153"/>
          <a:ext cx="9483504" cy="6878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How Unilever is shifting from a food to a personal care business">
            <a:extLst>
              <a:ext uri="{FF2B5EF4-FFF2-40B4-BE49-F238E27FC236}">
                <a16:creationId xmlns:a16="http://schemas.microsoft.com/office/drawing/2014/main" id="{01908C37-651C-0FAD-3FFE-DE4F64C9291C}"/>
              </a:ext>
            </a:extLst>
          </p:cNvPr>
          <p:cNvPicPr>
            <a:picLocks noGrp="1" noChangeAspect="1" noChangeArrowheads="1"/>
          </p:cNvPicPr>
          <p:nvPr>
            <p:ph idx="1"/>
          </p:nvPr>
        </p:nvPicPr>
        <p:blipFill>
          <a:blip r:embed="rId8">
            <a:extLst>
              <a:ext uri="{28A0092B-C50C-407E-A947-70E740481C1C}">
                <a14:useLocalDpi xmlns:a14="http://schemas.microsoft.com/office/drawing/2010/main" val="0"/>
              </a:ext>
            </a:extLst>
          </a:blip>
          <a:srcRect/>
          <a:stretch>
            <a:fillRect/>
          </a:stretch>
        </p:blipFill>
        <p:spPr bwMode="auto">
          <a:xfrm>
            <a:off x="1936897" y="2409177"/>
            <a:ext cx="4159103" cy="30471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21F22B7-0ADE-AEC0-9617-13A6032D930B}"/>
              </a:ext>
            </a:extLst>
          </p:cNvPr>
          <p:cNvSpPr txBox="1"/>
          <p:nvPr/>
        </p:nvSpPr>
        <p:spPr>
          <a:xfrm>
            <a:off x="1936897" y="1675905"/>
            <a:ext cx="5794513" cy="369332"/>
          </a:xfrm>
          <a:prstGeom prst="rect">
            <a:avLst/>
          </a:prstGeom>
          <a:noFill/>
        </p:spPr>
        <p:txBody>
          <a:bodyPr wrap="square" rtlCol="0">
            <a:spAutoFit/>
          </a:bodyPr>
          <a:lstStyle/>
          <a:p>
            <a:r>
              <a:rPr lang="en-US" dirty="0"/>
              <a:t>Here I Include some of key Product of Unilever-</a:t>
            </a:r>
          </a:p>
        </p:txBody>
      </p:sp>
      <p:sp>
        <p:nvSpPr>
          <p:cNvPr id="8" name="TextBox 7">
            <a:extLst>
              <a:ext uri="{FF2B5EF4-FFF2-40B4-BE49-F238E27FC236}">
                <a16:creationId xmlns:a16="http://schemas.microsoft.com/office/drawing/2014/main" id="{DBE7B8FA-841C-9502-9C4E-6D35129B2B78}"/>
              </a:ext>
            </a:extLst>
          </p:cNvPr>
          <p:cNvSpPr txBox="1"/>
          <p:nvPr/>
        </p:nvSpPr>
        <p:spPr>
          <a:xfrm>
            <a:off x="11738499" y="3932747"/>
            <a:ext cx="1122533" cy="850638"/>
          </a:xfrm>
          <a:prstGeom prst="rect">
            <a:avLst/>
          </a:prstGeom>
          <a:noFill/>
        </p:spPr>
        <p:txBody>
          <a:bodyPr wrap="square" rtlCol="0">
            <a:spAutoFit/>
          </a:bodyPr>
          <a:lstStyle/>
          <a:p>
            <a:endParaRPr lang="en-US" dirty="0"/>
          </a:p>
        </p:txBody>
      </p:sp>
      <p:pic>
        <p:nvPicPr>
          <p:cNvPr id="9" name="Picture 4" descr="Unilever says no to 'normal' with new positive beauty vision | Unilever">
            <a:extLst>
              <a:ext uri="{FF2B5EF4-FFF2-40B4-BE49-F238E27FC236}">
                <a16:creationId xmlns:a16="http://schemas.microsoft.com/office/drawing/2014/main" id="{AB54E158-CBA5-D727-A709-E65CC9FF845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392740" y="2540371"/>
            <a:ext cx="5027661" cy="2641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60866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ist of products of Hindustan Unilever Limited – HUL￼ | Tofler">
            <a:extLst>
              <a:ext uri="{FF2B5EF4-FFF2-40B4-BE49-F238E27FC236}">
                <a16:creationId xmlns:a16="http://schemas.microsoft.com/office/drawing/2014/main" id="{DD324C64-9979-33E7-BFD6-A86D565EE10E}"/>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1926" b="475"/>
          <a:stretch/>
        </p:blipFill>
        <p:spPr bwMode="auto">
          <a:xfrm>
            <a:off x="1927001" y="1043609"/>
            <a:ext cx="4354528" cy="521516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nilever Cutting Jobs Dropping Ice Cream - Supermarket News">
            <a:extLst>
              <a:ext uri="{FF2B5EF4-FFF2-40B4-BE49-F238E27FC236}">
                <a16:creationId xmlns:a16="http://schemas.microsoft.com/office/drawing/2014/main" id="{EF8BE418-7DE3-7FBE-02CA-05CA59FEA4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661092" y="1913065"/>
            <a:ext cx="5409762" cy="3670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856177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ppt_x"/>
                                          </p:val>
                                        </p:tav>
                                        <p:tav tm="100000">
                                          <p:val>
                                            <p:strVal val="#ppt_x"/>
                                          </p:val>
                                        </p:tav>
                                      </p:tavLst>
                                    </p:anim>
                                    <p:anim calcmode="lin" valueType="num">
                                      <p:cBhvr additive="base">
                                        <p:cTn id="12"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Diagram 13">
            <a:extLst>
              <a:ext uri="{FF2B5EF4-FFF2-40B4-BE49-F238E27FC236}">
                <a16:creationId xmlns:a16="http://schemas.microsoft.com/office/drawing/2014/main" id="{7675A453-4D0F-4675-BCE8-0363452FEC3E}"/>
              </a:ext>
            </a:extLst>
          </p:cNvPr>
          <p:cNvGraphicFramePr/>
          <p:nvPr>
            <p:extLst>
              <p:ext uri="{D42A27DB-BD31-4B8C-83A1-F6EECF244321}">
                <p14:modId xmlns:p14="http://schemas.microsoft.com/office/powerpoint/2010/main" val="849277301"/>
              </p:ext>
            </p:extLst>
          </p:nvPr>
        </p:nvGraphicFramePr>
        <p:xfrm>
          <a:off x="1847490" y="516175"/>
          <a:ext cx="9403606" cy="12808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63110207-2E96-6C68-0075-A525F18B8352}"/>
              </a:ext>
            </a:extLst>
          </p:cNvPr>
          <p:cNvGraphicFramePr/>
          <p:nvPr>
            <p:extLst>
              <p:ext uri="{D42A27DB-BD31-4B8C-83A1-F6EECF244321}">
                <p14:modId xmlns:p14="http://schemas.microsoft.com/office/powerpoint/2010/main" val="4003098244"/>
              </p:ext>
            </p:extLst>
          </p:nvPr>
        </p:nvGraphicFramePr>
        <p:xfrm>
          <a:off x="0" y="2126974"/>
          <a:ext cx="5925930" cy="385233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8" name="Diagram 7">
            <a:extLst>
              <a:ext uri="{FF2B5EF4-FFF2-40B4-BE49-F238E27FC236}">
                <a16:creationId xmlns:a16="http://schemas.microsoft.com/office/drawing/2014/main" id="{D7BDE774-738C-F5C0-DEF2-67CE9786C236}"/>
              </a:ext>
            </a:extLst>
          </p:cNvPr>
          <p:cNvGraphicFramePr/>
          <p:nvPr>
            <p:extLst>
              <p:ext uri="{D42A27DB-BD31-4B8C-83A1-F6EECF244321}">
                <p14:modId xmlns:p14="http://schemas.microsoft.com/office/powerpoint/2010/main" val="3494199265"/>
              </p:ext>
            </p:extLst>
          </p:nvPr>
        </p:nvGraphicFramePr>
        <p:xfrm>
          <a:off x="4044742" y="1467156"/>
          <a:ext cx="7459870" cy="4766734"/>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42696724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Graphic spid="5" grpId="0">
        <p:bldAsOne/>
      </p:bldGraphic>
      <p:bldGraphic spid="8"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 Facebook">
            <a:hlinkClick r:id="" action="ppaction://media"/>
            <a:extLst>
              <a:ext uri="{FF2B5EF4-FFF2-40B4-BE49-F238E27FC236}">
                <a16:creationId xmlns:a16="http://schemas.microsoft.com/office/drawing/2014/main" id="{4698FC16-75E0-173E-DCC7-021B8BA4966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6609" y="1803677"/>
            <a:ext cx="8207788" cy="4617002"/>
          </a:xfrm>
        </p:spPr>
      </p:pic>
      <p:sp>
        <p:nvSpPr>
          <p:cNvPr id="5" name="Rectangle 4">
            <a:extLst>
              <a:ext uri="{FF2B5EF4-FFF2-40B4-BE49-F238E27FC236}">
                <a16:creationId xmlns:a16="http://schemas.microsoft.com/office/drawing/2014/main" id="{F7EAE0E0-1103-7F35-78A3-8F161272AE6D}"/>
              </a:ext>
            </a:extLst>
          </p:cNvPr>
          <p:cNvSpPr/>
          <p:nvPr/>
        </p:nvSpPr>
        <p:spPr>
          <a:xfrm>
            <a:off x="3443822" y="468147"/>
            <a:ext cx="5928777" cy="923330"/>
          </a:xfrm>
          <a:prstGeom prst="rect">
            <a:avLst/>
          </a:prstGeom>
          <a:noFill/>
          <a:ln>
            <a:solidFill>
              <a:schemeClr val="accent2"/>
            </a:solidFill>
          </a:ln>
        </p:spPr>
        <p:txBody>
          <a:bodyPr wrap="squar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Advertisement:</a:t>
            </a:r>
          </a:p>
        </p:txBody>
      </p:sp>
    </p:spTree>
    <p:extLst>
      <p:ext uri="{BB962C8B-B14F-4D97-AF65-F5344CB8AC3E}">
        <p14:creationId xmlns:p14="http://schemas.microsoft.com/office/powerpoint/2010/main" val="3542547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F1BBCAB3-62AF-9483-6DF0-370F80A040DA}"/>
              </a:ext>
            </a:extLst>
          </p:cNvPr>
          <p:cNvGraphicFramePr/>
          <p:nvPr>
            <p:extLst>
              <p:ext uri="{D42A27DB-BD31-4B8C-83A1-F6EECF244321}">
                <p14:modId xmlns:p14="http://schemas.microsoft.com/office/powerpoint/2010/main" val="1072837742"/>
              </p:ext>
            </p:extLst>
          </p:nvPr>
        </p:nvGraphicFramePr>
        <p:xfrm>
          <a:off x="2255995" y="471081"/>
          <a:ext cx="8911687" cy="7474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Video - Facebook_2">
            <a:hlinkClick r:id="" action="ppaction://media"/>
            <a:extLst>
              <a:ext uri="{FF2B5EF4-FFF2-40B4-BE49-F238E27FC236}">
                <a16:creationId xmlns:a16="http://schemas.microsoft.com/office/drawing/2014/main" id="{8777D7EF-D788-477D-D5EA-723ADF843DD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9"/>
          <a:srcRect t="6329" b="7074"/>
          <a:stretch/>
        </p:blipFill>
        <p:spPr>
          <a:xfrm>
            <a:off x="2477295" y="1848678"/>
            <a:ext cx="8243126" cy="4015409"/>
          </a:xfrm>
        </p:spPr>
      </p:pic>
    </p:spTree>
    <p:extLst>
      <p:ext uri="{BB962C8B-B14F-4D97-AF65-F5344CB8AC3E}">
        <p14:creationId xmlns:p14="http://schemas.microsoft.com/office/powerpoint/2010/main" val="2388487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4694">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Diagram 16">
            <a:extLst>
              <a:ext uri="{FF2B5EF4-FFF2-40B4-BE49-F238E27FC236}">
                <a16:creationId xmlns:a16="http://schemas.microsoft.com/office/drawing/2014/main" id="{8BFC667B-5745-D85B-0431-5F35393661B3}"/>
              </a:ext>
            </a:extLst>
          </p:cNvPr>
          <p:cNvGraphicFramePr/>
          <p:nvPr>
            <p:extLst>
              <p:ext uri="{D42A27DB-BD31-4B8C-83A1-F6EECF244321}">
                <p14:modId xmlns:p14="http://schemas.microsoft.com/office/powerpoint/2010/main" val="1428050711"/>
              </p:ext>
            </p:extLst>
          </p:nvPr>
        </p:nvGraphicFramePr>
        <p:xfrm>
          <a:off x="1954213" y="278801"/>
          <a:ext cx="9068283" cy="10331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Table 5">
            <a:extLst>
              <a:ext uri="{FF2B5EF4-FFF2-40B4-BE49-F238E27FC236}">
                <a16:creationId xmlns:a16="http://schemas.microsoft.com/office/drawing/2014/main" id="{9AE9C72F-557D-84C0-D07D-6758F9C572AF}"/>
              </a:ext>
            </a:extLst>
          </p:cNvPr>
          <p:cNvGraphicFramePr>
            <a:graphicFrameLocks noGrp="1"/>
          </p:cNvGraphicFramePr>
          <p:nvPr>
            <p:extLst>
              <p:ext uri="{D42A27DB-BD31-4B8C-83A1-F6EECF244321}">
                <p14:modId xmlns:p14="http://schemas.microsoft.com/office/powerpoint/2010/main" val="2400838106"/>
              </p:ext>
            </p:extLst>
          </p:nvPr>
        </p:nvGraphicFramePr>
        <p:xfrm>
          <a:off x="2186608" y="1494623"/>
          <a:ext cx="8835887" cy="1483360"/>
        </p:xfrm>
        <a:graphic>
          <a:graphicData uri="http://schemas.openxmlformats.org/drawingml/2006/table">
            <a:tbl>
              <a:tblPr firstRow="1" bandRow="1">
                <a:tableStyleId>{F5AB1C69-6EDB-4FF4-983F-18BD219EF322}</a:tableStyleId>
              </a:tblPr>
              <a:tblGrid>
                <a:gridCol w="2208972">
                  <a:extLst>
                    <a:ext uri="{9D8B030D-6E8A-4147-A177-3AD203B41FA5}">
                      <a16:colId xmlns:a16="http://schemas.microsoft.com/office/drawing/2014/main" val="75354334"/>
                    </a:ext>
                  </a:extLst>
                </a:gridCol>
                <a:gridCol w="2506027">
                  <a:extLst>
                    <a:ext uri="{9D8B030D-6E8A-4147-A177-3AD203B41FA5}">
                      <a16:colId xmlns:a16="http://schemas.microsoft.com/office/drawing/2014/main" val="350451735"/>
                    </a:ext>
                  </a:extLst>
                </a:gridCol>
                <a:gridCol w="1911916">
                  <a:extLst>
                    <a:ext uri="{9D8B030D-6E8A-4147-A177-3AD203B41FA5}">
                      <a16:colId xmlns:a16="http://schemas.microsoft.com/office/drawing/2014/main" val="1582066049"/>
                    </a:ext>
                  </a:extLst>
                </a:gridCol>
                <a:gridCol w="2208972">
                  <a:extLst>
                    <a:ext uri="{9D8B030D-6E8A-4147-A177-3AD203B41FA5}">
                      <a16:colId xmlns:a16="http://schemas.microsoft.com/office/drawing/2014/main" val="676868833"/>
                    </a:ext>
                  </a:extLst>
                </a:gridCol>
              </a:tblGrid>
              <a:tr h="370840">
                <a:tc>
                  <a:txBody>
                    <a:bodyPr/>
                    <a:lstStyle/>
                    <a:p>
                      <a:pPr algn="ctr"/>
                      <a:r>
                        <a:rPr lang="en-US" dirty="0"/>
                        <a:t>Year</a:t>
                      </a:r>
                    </a:p>
                  </a:txBody>
                  <a:tcPr/>
                </a:tc>
                <a:tc>
                  <a:txBody>
                    <a:bodyPr/>
                    <a:lstStyle/>
                    <a:p>
                      <a:pPr algn="ctr"/>
                      <a:r>
                        <a:rPr lang="en-US" dirty="0"/>
                        <a:t>Cost of Good Sold</a:t>
                      </a:r>
                    </a:p>
                  </a:txBody>
                  <a:tcPr/>
                </a:tc>
                <a:tc>
                  <a:txBody>
                    <a:bodyPr/>
                    <a:lstStyle/>
                    <a:p>
                      <a:pPr algn="ctr"/>
                      <a:r>
                        <a:rPr lang="en-US" dirty="0"/>
                        <a:t>Revenue</a:t>
                      </a:r>
                    </a:p>
                  </a:txBody>
                  <a:tcPr/>
                </a:tc>
                <a:tc>
                  <a:txBody>
                    <a:bodyPr/>
                    <a:lstStyle/>
                    <a:p>
                      <a:pPr algn="ctr"/>
                      <a:r>
                        <a:rPr lang="en-US" dirty="0"/>
                        <a:t>Revenue%</a:t>
                      </a:r>
                    </a:p>
                  </a:txBody>
                  <a:tcPr/>
                </a:tc>
                <a:extLst>
                  <a:ext uri="{0D108BD9-81ED-4DB2-BD59-A6C34878D82A}">
                    <a16:rowId xmlns:a16="http://schemas.microsoft.com/office/drawing/2014/main" val="1869559040"/>
                  </a:ext>
                </a:extLst>
              </a:tr>
              <a:tr h="370840">
                <a:tc>
                  <a:txBody>
                    <a:bodyPr/>
                    <a:lstStyle/>
                    <a:p>
                      <a:pPr algn="ctr"/>
                      <a:r>
                        <a:rPr lang="en-US" dirty="0"/>
                        <a:t>2021</a:t>
                      </a:r>
                    </a:p>
                  </a:txBody>
                  <a:tcPr/>
                </a:tc>
                <a:tc>
                  <a:txBody>
                    <a:bodyPr/>
                    <a:lstStyle/>
                    <a:p>
                      <a:pPr algn="ctr"/>
                      <a:r>
                        <a:rPr lang="en-US" dirty="0"/>
                        <a:t>34.44 B</a:t>
                      </a:r>
                    </a:p>
                  </a:txBody>
                  <a:tcPr/>
                </a:tc>
                <a:tc>
                  <a:txBody>
                    <a:bodyPr/>
                    <a:lstStyle/>
                    <a:p>
                      <a:pPr algn="ctr"/>
                      <a:r>
                        <a:rPr lang="en-US" dirty="0"/>
                        <a:t>59.69 B</a:t>
                      </a:r>
                    </a:p>
                  </a:txBody>
                  <a:tcPr/>
                </a:tc>
                <a:tc>
                  <a:txBody>
                    <a:bodyPr/>
                    <a:lstStyle/>
                    <a:p>
                      <a:pPr algn="ctr"/>
                      <a:r>
                        <a:rPr lang="en-US" dirty="0"/>
                        <a:t>57.70%</a:t>
                      </a:r>
                    </a:p>
                  </a:txBody>
                  <a:tcPr/>
                </a:tc>
                <a:extLst>
                  <a:ext uri="{0D108BD9-81ED-4DB2-BD59-A6C34878D82A}">
                    <a16:rowId xmlns:a16="http://schemas.microsoft.com/office/drawing/2014/main" val="1168225860"/>
                  </a:ext>
                </a:extLst>
              </a:tr>
              <a:tr h="370840">
                <a:tc>
                  <a:txBody>
                    <a:bodyPr/>
                    <a:lstStyle/>
                    <a:p>
                      <a:pPr algn="ctr"/>
                      <a:r>
                        <a:rPr lang="en-US" dirty="0"/>
                        <a:t>2022</a:t>
                      </a:r>
                    </a:p>
                  </a:txBody>
                  <a:tcPr/>
                </a:tc>
                <a:tc>
                  <a:txBody>
                    <a:bodyPr/>
                    <a:lstStyle/>
                    <a:p>
                      <a:pPr algn="ctr"/>
                      <a:r>
                        <a:rPr lang="en-US" dirty="0"/>
                        <a:t>34.447 B</a:t>
                      </a:r>
                    </a:p>
                  </a:txBody>
                  <a:tcPr/>
                </a:tc>
                <a:tc>
                  <a:txBody>
                    <a:bodyPr/>
                    <a:lstStyle/>
                    <a:p>
                      <a:pPr algn="ctr"/>
                      <a:r>
                        <a:rPr lang="en-US" dirty="0"/>
                        <a:t>64.325 B</a:t>
                      </a:r>
                    </a:p>
                  </a:txBody>
                  <a:tcPr/>
                </a:tc>
                <a:tc>
                  <a:txBody>
                    <a:bodyPr/>
                    <a:lstStyle/>
                    <a:p>
                      <a:pPr algn="ctr"/>
                      <a:r>
                        <a:rPr lang="en-US" dirty="0"/>
                        <a:t>59.80%</a:t>
                      </a:r>
                    </a:p>
                  </a:txBody>
                  <a:tcPr/>
                </a:tc>
                <a:extLst>
                  <a:ext uri="{0D108BD9-81ED-4DB2-BD59-A6C34878D82A}">
                    <a16:rowId xmlns:a16="http://schemas.microsoft.com/office/drawing/2014/main" val="3149793646"/>
                  </a:ext>
                </a:extLst>
              </a:tr>
              <a:tr h="370840">
                <a:tc>
                  <a:txBody>
                    <a:bodyPr/>
                    <a:lstStyle/>
                    <a:p>
                      <a:pPr algn="ctr"/>
                      <a:r>
                        <a:rPr lang="en-US" dirty="0"/>
                        <a:t>2023</a:t>
                      </a:r>
                    </a:p>
                  </a:txBody>
                  <a:tcPr/>
                </a:tc>
                <a:tc>
                  <a:txBody>
                    <a:bodyPr/>
                    <a:lstStyle/>
                    <a:p>
                      <a:pPr algn="ctr"/>
                      <a:r>
                        <a:rPr lang="en-US" dirty="0"/>
                        <a:t>65.803 B</a:t>
                      </a:r>
                    </a:p>
                  </a:txBody>
                  <a:tcPr/>
                </a:tc>
                <a:tc>
                  <a:txBody>
                    <a:bodyPr/>
                    <a:lstStyle/>
                    <a:p>
                      <a:pPr algn="ctr"/>
                      <a:r>
                        <a:rPr lang="en-US" dirty="0"/>
                        <a:t>65.803 B</a:t>
                      </a:r>
                    </a:p>
                  </a:txBody>
                  <a:tcPr/>
                </a:tc>
                <a:tc>
                  <a:txBody>
                    <a:bodyPr/>
                    <a:lstStyle/>
                    <a:p>
                      <a:pPr algn="ctr"/>
                      <a:r>
                        <a:rPr lang="en-US" dirty="0"/>
                        <a:t>57.80%</a:t>
                      </a:r>
                    </a:p>
                  </a:txBody>
                  <a:tcPr/>
                </a:tc>
                <a:extLst>
                  <a:ext uri="{0D108BD9-81ED-4DB2-BD59-A6C34878D82A}">
                    <a16:rowId xmlns:a16="http://schemas.microsoft.com/office/drawing/2014/main" val="435218180"/>
                  </a:ext>
                </a:extLst>
              </a:tr>
            </a:tbl>
          </a:graphicData>
        </a:graphic>
      </p:graphicFrame>
      <p:graphicFrame>
        <p:nvGraphicFramePr>
          <p:cNvPr id="16" name="Content Placeholder 4">
            <a:extLst>
              <a:ext uri="{FF2B5EF4-FFF2-40B4-BE49-F238E27FC236}">
                <a16:creationId xmlns:a16="http://schemas.microsoft.com/office/drawing/2014/main" id="{4F1779A5-2E2C-E4A6-2443-75E1231C0EBB}"/>
              </a:ext>
            </a:extLst>
          </p:cNvPr>
          <p:cNvGraphicFramePr>
            <a:graphicFrameLocks noGrp="1"/>
          </p:cNvGraphicFramePr>
          <p:nvPr>
            <p:ph idx="1"/>
            <p:extLst>
              <p:ext uri="{D42A27DB-BD31-4B8C-83A1-F6EECF244321}">
                <p14:modId xmlns:p14="http://schemas.microsoft.com/office/powerpoint/2010/main" val="4114276156"/>
              </p:ext>
            </p:extLst>
          </p:nvPr>
        </p:nvGraphicFramePr>
        <p:xfrm>
          <a:off x="2112303" y="3230217"/>
          <a:ext cx="8910192" cy="3348982"/>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8356123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6"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wipe(down)">
                                      <p:cBhvr>
                                        <p:cTn id="18" dur="507">
                                          <p:stCondLst>
                                            <p:cond delay="0"/>
                                          </p:stCondLst>
                                        </p:cTn>
                                        <p:tgtEl>
                                          <p:spTgt spid="16"/>
                                        </p:tgtEl>
                                      </p:cBhvr>
                                    </p:animEffect>
                                    <p:anim calcmode="lin" valueType="num">
                                      <p:cBhvr>
                                        <p:cTn id="19" dur="1594"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20" dur="581"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21" dur="581" tmFilter="0, 0; 0.125,0.2665; 0.25,0.4; 0.375,0.465; 0.5,0.5;  0.625,0.535; 0.75,0.6; 0.875,0.7335; 1,1">
                                          <p:stCondLst>
                                            <p:cond delay="581"/>
                                          </p:stCondLst>
                                        </p:cTn>
                                        <p:tgtEl>
                                          <p:spTgt spid="16"/>
                                        </p:tgtEl>
                                        <p:attrNameLst>
                                          <p:attrName>ppt_y</p:attrName>
                                        </p:attrNameLst>
                                      </p:cBhvr>
                                      <p:tavLst>
                                        <p:tav tm="0" fmla="#ppt_y-sin(pi*$)/9">
                                          <p:val>
                                            <p:fltVal val="0"/>
                                          </p:val>
                                        </p:tav>
                                        <p:tav tm="100000">
                                          <p:val>
                                            <p:fltVal val="1"/>
                                          </p:val>
                                        </p:tav>
                                      </p:tavLst>
                                    </p:anim>
                                    <p:anim calcmode="lin" valueType="num">
                                      <p:cBhvr>
                                        <p:cTn id="22" dur="290" tmFilter="0, 0; 0.125,0.2665; 0.25,0.4; 0.375,0.465; 0.5,0.5;  0.625,0.535; 0.75,0.6; 0.875,0.7335; 1,1">
                                          <p:stCondLst>
                                            <p:cond delay="1159"/>
                                          </p:stCondLst>
                                        </p:cTn>
                                        <p:tgtEl>
                                          <p:spTgt spid="16"/>
                                        </p:tgtEl>
                                        <p:attrNameLst>
                                          <p:attrName>ppt_y</p:attrName>
                                        </p:attrNameLst>
                                      </p:cBhvr>
                                      <p:tavLst>
                                        <p:tav tm="0" fmla="#ppt_y-sin(pi*$)/27">
                                          <p:val>
                                            <p:fltVal val="0"/>
                                          </p:val>
                                        </p:tav>
                                        <p:tav tm="100000">
                                          <p:val>
                                            <p:fltVal val="1"/>
                                          </p:val>
                                        </p:tav>
                                      </p:tavLst>
                                    </p:anim>
                                    <p:anim calcmode="lin" valueType="num">
                                      <p:cBhvr>
                                        <p:cTn id="23" dur="144" tmFilter="0, 0; 0.125,0.2665; 0.25,0.4; 0.375,0.465; 0.5,0.5;  0.625,0.535; 0.75,0.6; 0.875,0.7335; 1,1">
                                          <p:stCondLst>
                                            <p:cond delay="1449"/>
                                          </p:stCondLst>
                                        </p:cTn>
                                        <p:tgtEl>
                                          <p:spTgt spid="16"/>
                                        </p:tgtEl>
                                        <p:attrNameLst>
                                          <p:attrName>ppt_y</p:attrName>
                                        </p:attrNameLst>
                                      </p:cBhvr>
                                      <p:tavLst>
                                        <p:tav tm="0" fmla="#ppt_y-sin(pi*$)/81">
                                          <p:val>
                                            <p:fltVal val="0"/>
                                          </p:val>
                                        </p:tav>
                                        <p:tav tm="100000">
                                          <p:val>
                                            <p:fltVal val="1"/>
                                          </p:val>
                                        </p:tav>
                                      </p:tavLst>
                                    </p:anim>
                                    <p:animScale>
                                      <p:cBhvr>
                                        <p:cTn id="24" dur="23">
                                          <p:stCondLst>
                                            <p:cond delay="569"/>
                                          </p:stCondLst>
                                        </p:cTn>
                                        <p:tgtEl>
                                          <p:spTgt spid="16"/>
                                        </p:tgtEl>
                                      </p:cBhvr>
                                      <p:to x="100000" y="60000"/>
                                    </p:animScale>
                                    <p:animScale>
                                      <p:cBhvr>
                                        <p:cTn id="25" dur="145" decel="50000">
                                          <p:stCondLst>
                                            <p:cond delay="592"/>
                                          </p:stCondLst>
                                        </p:cTn>
                                        <p:tgtEl>
                                          <p:spTgt spid="16"/>
                                        </p:tgtEl>
                                      </p:cBhvr>
                                      <p:to x="100000" y="100000"/>
                                    </p:animScale>
                                    <p:animScale>
                                      <p:cBhvr>
                                        <p:cTn id="26" dur="23">
                                          <p:stCondLst>
                                            <p:cond delay="1148"/>
                                          </p:stCondLst>
                                        </p:cTn>
                                        <p:tgtEl>
                                          <p:spTgt spid="16"/>
                                        </p:tgtEl>
                                      </p:cBhvr>
                                      <p:to x="100000" y="80000"/>
                                    </p:animScale>
                                    <p:animScale>
                                      <p:cBhvr>
                                        <p:cTn id="27" dur="145" decel="50000">
                                          <p:stCondLst>
                                            <p:cond delay="1171"/>
                                          </p:stCondLst>
                                        </p:cTn>
                                        <p:tgtEl>
                                          <p:spTgt spid="16"/>
                                        </p:tgtEl>
                                      </p:cBhvr>
                                      <p:to x="100000" y="100000"/>
                                    </p:animScale>
                                    <p:animScale>
                                      <p:cBhvr>
                                        <p:cTn id="28" dur="23">
                                          <p:stCondLst>
                                            <p:cond delay="1437"/>
                                          </p:stCondLst>
                                        </p:cTn>
                                        <p:tgtEl>
                                          <p:spTgt spid="16"/>
                                        </p:tgtEl>
                                      </p:cBhvr>
                                      <p:to x="100000" y="90000"/>
                                    </p:animScale>
                                    <p:animScale>
                                      <p:cBhvr>
                                        <p:cTn id="29" dur="145" decel="50000">
                                          <p:stCondLst>
                                            <p:cond delay="1459"/>
                                          </p:stCondLst>
                                        </p:cTn>
                                        <p:tgtEl>
                                          <p:spTgt spid="16"/>
                                        </p:tgtEl>
                                      </p:cBhvr>
                                      <p:to x="100000" y="100000"/>
                                    </p:animScale>
                                    <p:animScale>
                                      <p:cBhvr>
                                        <p:cTn id="30" dur="23">
                                          <p:stCondLst>
                                            <p:cond delay="1582"/>
                                          </p:stCondLst>
                                        </p:cTn>
                                        <p:tgtEl>
                                          <p:spTgt spid="16"/>
                                        </p:tgtEl>
                                      </p:cBhvr>
                                      <p:to x="100000" y="95000"/>
                                    </p:animScale>
                                    <p:animScale>
                                      <p:cBhvr>
                                        <p:cTn id="31" dur="145" decel="50000">
                                          <p:stCondLst>
                                            <p:cond delay="1605"/>
                                          </p:stCondLst>
                                        </p:cTn>
                                        <p:tgtEl>
                                          <p:spTgt spid="1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Graphic spid="16" grpId="0">
        <p:bldAsOne/>
      </p:bldGraphic>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521</TotalTime>
  <Words>311</Words>
  <Application>Microsoft Office PowerPoint</Application>
  <PresentationFormat>Widescreen</PresentationFormat>
  <Paragraphs>48</Paragraphs>
  <Slides>11</Slides>
  <Notes>1</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Century Gothic</vt:lpstr>
      <vt:lpstr>Times New Roman</vt:lpstr>
      <vt:lpstr>Wingdings 3</vt:lpstr>
      <vt:lpstr>Wisp</vt:lpstr>
      <vt:lpstr>PowerPoint Presentation</vt:lpstr>
      <vt:lpstr>PowerPoint Presentation</vt:lpstr>
      <vt:lpst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Almaruf Touhid</dc:creator>
  <cp:lastModifiedBy>Almaruf Touhid</cp:lastModifiedBy>
  <cp:revision>15</cp:revision>
  <dcterms:created xsi:type="dcterms:W3CDTF">2024-10-02T05:03:05Z</dcterms:created>
  <dcterms:modified xsi:type="dcterms:W3CDTF">2024-10-07T11:12:23Z</dcterms:modified>
</cp:coreProperties>
</file>

<file path=docProps/thumbnail.jpeg>
</file>